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51" r:id="rId1"/>
  </p:sldMasterIdLst>
  <p:notesMasterIdLst>
    <p:notesMasterId r:id="rId16"/>
  </p:notesMasterIdLst>
  <p:sldIdLst>
    <p:sldId id="256" r:id="rId2"/>
    <p:sldId id="257" r:id="rId3"/>
    <p:sldId id="271" r:id="rId4"/>
    <p:sldId id="270" r:id="rId5"/>
    <p:sldId id="258" r:id="rId6"/>
    <p:sldId id="268" r:id="rId7"/>
    <p:sldId id="263" r:id="rId8"/>
    <p:sldId id="269" r:id="rId9"/>
    <p:sldId id="272" r:id="rId10"/>
    <p:sldId id="266" r:id="rId11"/>
    <p:sldId id="273" r:id="rId12"/>
    <p:sldId id="274" r:id="rId13"/>
    <p:sldId id="267" r:id="rId14"/>
    <p:sldId id="264" r:id="rId15"/>
  </p:sldIdLst>
  <p:sldSz cx="9144000" cy="6858000" type="screen4x3"/>
  <p:notesSz cx="6888163" cy="10020300"/>
  <p:defaultTextStyle>
    <a:defPPr>
      <a:defRPr lang="en-US"/>
    </a:defPPr>
    <a:lvl1pPr algn="l" rtl="0" fontAlgn="base">
      <a:spcBef>
        <a:spcPct val="0"/>
      </a:spcBef>
      <a:spcAft>
        <a:spcPct val="0"/>
      </a:spcAft>
      <a:defRPr sz="2400" kern="1200">
        <a:solidFill>
          <a:schemeClr val="tx1"/>
        </a:solidFill>
        <a:latin typeface="Times New Roman" pitchFamily="18" charset="0"/>
        <a:ea typeface="+mn-ea"/>
        <a:cs typeface="Times New Roman" pitchFamily="18" charset="0"/>
      </a:defRPr>
    </a:lvl1pPr>
    <a:lvl2pPr marL="457200" algn="l" rtl="0" fontAlgn="base">
      <a:spcBef>
        <a:spcPct val="0"/>
      </a:spcBef>
      <a:spcAft>
        <a:spcPct val="0"/>
      </a:spcAft>
      <a:defRPr sz="2400" kern="1200">
        <a:solidFill>
          <a:schemeClr val="tx1"/>
        </a:solidFill>
        <a:latin typeface="Times New Roman" pitchFamily="18" charset="0"/>
        <a:ea typeface="+mn-ea"/>
        <a:cs typeface="Times New Roman" pitchFamily="18" charset="0"/>
      </a:defRPr>
    </a:lvl2pPr>
    <a:lvl3pPr marL="914400" algn="l" rtl="0" fontAlgn="base">
      <a:spcBef>
        <a:spcPct val="0"/>
      </a:spcBef>
      <a:spcAft>
        <a:spcPct val="0"/>
      </a:spcAft>
      <a:defRPr sz="2400" kern="1200">
        <a:solidFill>
          <a:schemeClr val="tx1"/>
        </a:solidFill>
        <a:latin typeface="Times New Roman" pitchFamily="18" charset="0"/>
        <a:ea typeface="+mn-ea"/>
        <a:cs typeface="Times New Roman" pitchFamily="18" charset="0"/>
      </a:defRPr>
    </a:lvl3pPr>
    <a:lvl4pPr marL="1371600" algn="l" rtl="0" fontAlgn="base">
      <a:spcBef>
        <a:spcPct val="0"/>
      </a:spcBef>
      <a:spcAft>
        <a:spcPct val="0"/>
      </a:spcAft>
      <a:defRPr sz="2400" kern="1200">
        <a:solidFill>
          <a:schemeClr val="tx1"/>
        </a:solidFill>
        <a:latin typeface="Times New Roman" pitchFamily="18" charset="0"/>
        <a:ea typeface="+mn-ea"/>
        <a:cs typeface="Times New Roman" pitchFamily="18" charset="0"/>
      </a:defRPr>
    </a:lvl4pPr>
    <a:lvl5pPr marL="1828800" algn="l" rtl="0" fontAlgn="base">
      <a:spcBef>
        <a:spcPct val="0"/>
      </a:spcBef>
      <a:spcAft>
        <a:spcPct val="0"/>
      </a:spcAft>
      <a:defRPr sz="2400" kern="1200">
        <a:solidFill>
          <a:schemeClr val="tx1"/>
        </a:solidFill>
        <a:latin typeface="Times New Roman" pitchFamily="18" charset="0"/>
        <a:ea typeface="+mn-ea"/>
        <a:cs typeface="Times New Roman" pitchFamily="18" charset="0"/>
      </a:defRPr>
    </a:lvl5pPr>
    <a:lvl6pPr marL="2286000" algn="l" defTabSz="914400" rtl="0" eaLnBrk="1" latinLnBrk="0" hangingPunct="1">
      <a:defRPr sz="2400" kern="1200">
        <a:solidFill>
          <a:schemeClr val="tx1"/>
        </a:solidFill>
        <a:latin typeface="Times New Roman" pitchFamily="18" charset="0"/>
        <a:ea typeface="+mn-ea"/>
        <a:cs typeface="Times New Roman" pitchFamily="18" charset="0"/>
      </a:defRPr>
    </a:lvl6pPr>
    <a:lvl7pPr marL="2743200" algn="l" defTabSz="914400" rtl="0" eaLnBrk="1" latinLnBrk="0" hangingPunct="1">
      <a:defRPr sz="2400" kern="1200">
        <a:solidFill>
          <a:schemeClr val="tx1"/>
        </a:solidFill>
        <a:latin typeface="Times New Roman" pitchFamily="18" charset="0"/>
        <a:ea typeface="+mn-ea"/>
        <a:cs typeface="Times New Roman" pitchFamily="18" charset="0"/>
      </a:defRPr>
    </a:lvl7pPr>
    <a:lvl8pPr marL="3200400" algn="l" defTabSz="914400" rtl="0" eaLnBrk="1" latinLnBrk="0" hangingPunct="1">
      <a:defRPr sz="2400" kern="1200">
        <a:solidFill>
          <a:schemeClr val="tx1"/>
        </a:solidFill>
        <a:latin typeface="Times New Roman" pitchFamily="18" charset="0"/>
        <a:ea typeface="+mn-ea"/>
        <a:cs typeface="Times New Roman" pitchFamily="18" charset="0"/>
      </a:defRPr>
    </a:lvl8pPr>
    <a:lvl9pPr marL="3657600" algn="l" defTabSz="914400" rtl="0" eaLnBrk="1" latinLnBrk="0" hangingPunct="1">
      <a:defRPr sz="2400" kern="1200">
        <a:solidFill>
          <a:schemeClr val="tx1"/>
        </a:solidFill>
        <a:latin typeface="Times New Roman" pitchFamily="18" charset="0"/>
        <a:ea typeface="+mn-ea"/>
        <a:cs typeface="Times New Roman" pitchFamily="18"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2787"/>
    <p:restoredTop sz="90929"/>
  </p:normalViewPr>
  <p:slideViewPr>
    <p:cSldViewPr>
      <p:cViewPr varScale="1">
        <p:scale>
          <a:sx n="77" d="100"/>
          <a:sy n="77" d="100"/>
        </p:scale>
        <p:origin x="-78" y="-17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notesMaster" Target="notesMasters/notes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7.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0"/>
            <a:ext cx="2984871" cy="501015"/>
          </a:xfrm>
          <a:prstGeom prst="rect">
            <a:avLst/>
          </a:prstGeom>
        </p:spPr>
        <p:txBody>
          <a:bodyPr vert="horz" lIns="96616" tIns="48308" rIns="96616" bIns="48308" rtlCol="0"/>
          <a:lstStyle>
            <a:lvl1pPr algn="l">
              <a:defRPr sz="1300"/>
            </a:lvl1pPr>
          </a:lstStyle>
          <a:p>
            <a:pPr>
              <a:defRPr/>
            </a:pPr>
            <a:endParaRPr lang="fr-FR"/>
          </a:p>
        </p:txBody>
      </p:sp>
      <p:sp>
        <p:nvSpPr>
          <p:cNvPr id="3" name="Espace réservé de la date 2"/>
          <p:cNvSpPr>
            <a:spLocks noGrp="1"/>
          </p:cNvSpPr>
          <p:nvPr>
            <p:ph type="dt" idx="1"/>
          </p:nvPr>
        </p:nvSpPr>
        <p:spPr>
          <a:xfrm>
            <a:off x="3901698" y="0"/>
            <a:ext cx="2984871" cy="501015"/>
          </a:xfrm>
          <a:prstGeom prst="rect">
            <a:avLst/>
          </a:prstGeom>
        </p:spPr>
        <p:txBody>
          <a:bodyPr vert="horz" lIns="96616" tIns="48308" rIns="96616" bIns="48308" rtlCol="0"/>
          <a:lstStyle>
            <a:lvl1pPr algn="r">
              <a:defRPr sz="1300"/>
            </a:lvl1pPr>
          </a:lstStyle>
          <a:p>
            <a:pPr>
              <a:defRPr/>
            </a:pPr>
            <a:fld id="{EF468CD7-2DDF-43F9-B978-C9F2227E56C4}" type="datetimeFigureOut">
              <a:rPr lang="fr-FR"/>
              <a:pPr>
                <a:defRPr/>
              </a:pPr>
              <a:t>16/07/2009</a:t>
            </a:fld>
            <a:endParaRPr lang="fr-FR"/>
          </a:p>
        </p:txBody>
      </p:sp>
      <p:sp>
        <p:nvSpPr>
          <p:cNvPr id="4" name="Espace réservé de l'image des diapositives 3"/>
          <p:cNvSpPr>
            <a:spLocks noGrp="1" noRot="1" noChangeAspect="1"/>
          </p:cNvSpPr>
          <p:nvPr>
            <p:ph type="sldImg" idx="2"/>
          </p:nvPr>
        </p:nvSpPr>
        <p:spPr>
          <a:xfrm>
            <a:off x="939800" y="750888"/>
            <a:ext cx="5008563" cy="3757612"/>
          </a:xfrm>
          <a:prstGeom prst="rect">
            <a:avLst/>
          </a:prstGeom>
          <a:noFill/>
          <a:ln w="12700">
            <a:solidFill>
              <a:prstClr val="black"/>
            </a:solidFill>
          </a:ln>
        </p:spPr>
        <p:txBody>
          <a:bodyPr vert="horz" lIns="96616" tIns="48308" rIns="96616" bIns="48308" rtlCol="0" anchor="ctr"/>
          <a:lstStyle/>
          <a:p>
            <a:pPr lvl="0"/>
            <a:endParaRPr lang="fr-FR" noProof="0" smtClean="0"/>
          </a:p>
        </p:txBody>
      </p:sp>
      <p:sp>
        <p:nvSpPr>
          <p:cNvPr id="5" name="Espace réservé des commentaires 4"/>
          <p:cNvSpPr>
            <a:spLocks noGrp="1"/>
          </p:cNvSpPr>
          <p:nvPr>
            <p:ph type="body" sz="quarter" idx="3"/>
          </p:nvPr>
        </p:nvSpPr>
        <p:spPr>
          <a:xfrm>
            <a:off x="688817" y="4759643"/>
            <a:ext cx="5510530" cy="4509135"/>
          </a:xfrm>
          <a:prstGeom prst="rect">
            <a:avLst/>
          </a:prstGeom>
        </p:spPr>
        <p:txBody>
          <a:bodyPr vert="horz" lIns="96616" tIns="48308" rIns="96616" bIns="48308" rtlCol="0">
            <a:normAutofit/>
          </a:bodyPr>
          <a:lstStyle/>
          <a:p>
            <a:pPr lvl="0"/>
            <a:r>
              <a:rPr lang="fr-FR" noProof="0" smtClean="0"/>
              <a:t>Cliquez pour modifier les styles du texte du masque</a:t>
            </a:r>
          </a:p>
          <a:p>
            <a:pPr lvl="1"/>
            <a:r>
              <a:rPr lang="fr-FR" noProof="0" smtClean="0"/>
              <a:t>Deuxième niveau</a:t>
            </a:r>
          </a:p>
          <a:p>
            <a:pPr lvl="2"/>
            <a:r>
              <a:rPr lang="fr-FR" noProof="0" smtClean="0"/>
              <a:t>Troisième niveau</a:t>
            </a:r>
          </a:p>
          <a:p>
            <a:pPr lvl="3"/>
            <a:r>
              <a:rPr lang="fr-FR" noProof="0" smtClean="0"/>
              <a:t>Quatrième niveau</a:t>
            </a:r>
          </a:p>
          <a:p>
            <a:pPr lvl="4"/>
            <a:r>
              <a:rPr lang="fr-FR" noProof="0" smtClean="0"/>
              <a:t>Cinquième niveau</a:t>
            </a:r>
          </a:p>
        </p:txBody>
      </p:sp>
      <p:sp>
        <p:nvSpPr>
          <p:cNvPr id="6" name="Espace réservé du pied de page 5"/>
          <p:cNvSpPr>
            <a:spLocks noGrp="1"/>
          </p:cNvSpPr>
          <p:nvPr>
            <p:ph type="ftr" sz="quarter" idx="4"/>
          </p:nvPr>
        </p:nvSpPr>
        <p:spPr>
          <a:xfrm>
            <a:off x="0" y="9517546"/>
            <a:ext cx="2984871" cy="501015"/>
          </a:xfrm>
          <a:prstGeom prst="rect">
            <a:avLst/>
          </a:prstGeom>
        </p:spPr>
        <p:txBody>
          <a:bodyPr vert="horz" lIns="96616" tIns="48308" rIns="96616" bIns="48308" rtlCol="0" anchor="b"/>
          <a:lstStyle>
            <a:lvl1pPr algn="l">
              <a:defRPr sz="1300"/>
            </a:lvl1pPr>
          </a:lstStyle>
          <a:p>
            <a:pPr>
              <a:defRPr/>
            </a:pPr>
            <a:endParaRPr lang="fr-FR"/>
          </a:p>
        </p:txBody>
      </p:sp>
      <p:sp>
        <p:nvSpPr>
          <p:cNvPr id="7" name="Espace réservé du numéro de diapositive 6"/>
          <p:cNvSpPr>
            <a:spLocks noGrp="1"/>
          </p:cNvSpPr>
          <p:nvPr>
            <p:ph type="sldNum" sz="quarter" idx="5"/>
          </p:nvPr>
        </p:nvSpPr>
        <p:spPr>
          <a:xfrm>
            <a:off x="3901698" y="9517546"/>
            <a:ext cx="2984871" cy="501015"/>
          </a:xfrm>
          <a:prstGeom prst="rect">
            <a:avLst/>
          </a:prstGeom>
        </p:spPr>
        <p:txBody>
          <a:bodyPr vert="horz" lIns="96616" tIns="48308" rIns="96616" bIns="48308" rtlCol="0" anchor="b"/>
          <a:lstStyle>
            <a:lvl1pPr algn="r">
              <a:defRPr sz="1300"/>
            </a:lvl1pPr>
          </a:lstStyle>
          <a:p>
            <a:pPr>
              <a:defRPr/>
            </a:pPr>
            <a:fld id="{D96E314B-8351-434F-A431-E71716660B78}" type="slidenum">
              <a:rPr lang="fr-FR"/>
              <a:pPr>
                <a:defRPr/>
              </a:pPr>
              <a:t>‹N°›</a:t>
            </a:fld>
            <a:endParaRPr lang="fr-FR"/>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Espace réservé de l'image des diapositives 1"/>
          <p:cNvSpPr>
            <a:spLocks noGrp="1" noRot="1" noChangeAspect="1" noTextEdit="1"/>
          </p:cNvSpPr>
          <p:nvPr>
            <p:ph type="sldImg"/>
          </p:nvPr>
        </p:nvSpPr>
        <p:spPr bwMode="auto">
          <a:noFill/>
          <a:ln>
            <a:solidFill>
              <a:srgbClr val="000000"/>
            </a:solidFill>
            <a:miter lim="800000"/>
            <a:headEnd/>
            <a:tailEnd/>
          </a:ln>
        </p:spPr>
      </p:sp>
      <p:sp>
        <p:nvSpPr>
          <p:cNvPr id="13315" name="Espace réservé des commentaires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fr-FR" smtClean="0"/>
          </a:p>
        </p:txBody>
      </p:sp>
      <p:sp>
        <p:nvSpPr>
          <p:cNvPr id="13316" name="Espace réservé du numéro de diapositive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2B51EF74-C216-43D2-9792-5ED6A876B82C}" type="slidenum">
              <a:rPr lang="fr-FR" smtClean="0"/>
              <a:pPr/>
              <a:t>2</a:t>
            </a:fld>
            <a:endParaRPr lang="fr-FR"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fontScale="92500" lnSpcReduction="10000"/>
          </a:bodyPr>
          <a:lstStyle/>
          <a:p>
            <a:pPr defTabSz="966155"/>
            <a:r>
              <a:rPr lang="en-GB" sz="1300" dirty="0" smtClean="0"/>
              <a:t>1. What is the best definition for territorial cohesion?  Which new elements could it bring to the current practice of the EU in the matter of economic and social cohesion? </a:t>
            </a:r>
            <a:endParaRPr lang="fr-FR" sz="1300" dirty="0" smtClean="0"/>
          </a:p>
          <a:p>
            <a:pPr defTabSz="966155"/>
            <a:r>
              <a:rPr lang="en-GB" sz="1300" dirty="0" smtClean="0"/>
              <a:t>2. Can the EU promote the territorial cohesion? How can it contribute to territorial cohesion, while respecting the principle of </a:t>
            </a:r>
            <a:r>
              <a:rPr lang="en-GB" sz="1300" dirty="0" err="1" smtClean="0"/>
              <a:t>subsidiarity</a:t>
            </a:r>
            <a:r>
              <a:rPr lang="en-GB" sz="1300" dirty="0" smtClean="0"/>
              <a:t>?  To what extent does the territorial level of political intervention have to be adapted to the type of problems addressed?  Should special measures be addressed to regions with particular geographic characteristics ? If yes, which measures</a:t>
            </a:r>
            <a:r>
              <a:rPr lang="en-GB" sz="1500" dirty="0" smtClean="0"/>
              <a:t>? </a:t>
            </a:r>
            <a:endParaRPr lang="fr-FR" sz="1500" dirty="0" smtClean="0"/>
          </a:p>
          <a:p>
            <a:pPr defTabSz="966155"/>
            <a:r>
              <a:rPr lang="fr-FR" dirty="0" smtClean="0"/>
              <a:t>3.</a:t>
            </a:r>
            <a:r>
              <a:rPr lang="en-GB" sz="1300" dirty="0" smtClean="0"/>
              <a:t> Which role can the Commission play in order to promote and to support territorial cooperation ? – Is there a need for new forms of territorial cooperation?   Is it necessary to create new legal instruments and management  tools in order to facilitate the cooperation, even in the r</a:t>
            </a:r>
            <a:r>
              <a:rPr lang="en-US" sz="1300" dirty="0" err="1" smtClean="0"/>
              <a:t>egions</a:t>
            </a:r>
            <a:r>
              <a:rPr lang="en-US" sz="1300" dirty="0" smtClean="0"/>
              <a:t> adjacent to the enlarged Union’s external borders</a:t>
            </a:r>
            <a:r>
              <a:rPr lang="en-GB" sz="1300" dirty="0" smtClean="0"/>
              <a:t>? </a:t>
            </a:r>
            <a:endParaRPr lang="fr-FR" sz="1300" dirty="0" smtClean="0"/>
          </a:p>
          <a:p>
            <a:pPr defTabSz="966155"/>
            <a:r>
              <a:rPr lang="fr-FR" dirty="0" smtClean="0"/>
              <a:t>4.</a:t>
            </a:r>
            <a:r>
              <a:rPr lang="en-GB" sz="1300" dirty="0" smtClean="0"/>
              <a:t> How can   the coordination between </a:t>
            </a:r>
            <a:r>
              <a:rPr lang="en-GB" sz="1300" dirty="0" err="1" smtClean="0"/>
              <a:t>sectoral</a:t>
            </a:r>
            <a:r>
              <a:rPr lang="en-GB" sz="1300" dirty="0" smtClean="0"/>
              <a:t> and territorial policies be improved? For the elaboration of which </a:t>
            </a:r>
            <a:r>
              <a:rPr lang="en-GB" sz="1300" dirty="0" err="1" smtClean="0"/>
              <a:t>sectoral</a:t>
            </a:r>
            <a:r>
              <a:rPr lang="en-GB" sz="1300" dirty="0" smtClean="0"/>
              <a:t> policies would it be useful to pay more attention to the territorial consequences? What tools could be updated for this purpose? How can the coherence of territorial policies be improved? How to support the </a:t>
            </a:r>
            <a:r>
              <a:rPr lang="en-GB" sz="1300" dirty="0" err="1" smtClean="0"/>
              <a:t>complementarity</a:t>
            </a:r>
            <a:r>
              <a:rPr lang="en-GB" sz="1300" dirty="0" smtClean="0"/>
              <a:t> of community and national policies, in order to improve the territorial cohesion?  </a:t>
            </a:r>
            <a:endParaRPr lang="fr-FR" sz="1300" dirty="0" smtClean="0"/>
          </a:p>
          <a:p>
            <a:pPr defTabSz="966155"/>
            <a:r>
              <a:rPr lang="fr-FR" dirty="0" smtClean="0"/>
              <a:t>5.</a:t>
            </a:r>
            <a:r>
              <a:rPr lang="en-GB" sz="1300" dirty="0" smtClean="0"/>
              <a:t> Is the participation of new actors – e.g. representatives of the social economy, stakeholders from local authorities, associations of general interest or also NGOs – necessary for territorial cohesion?  How can the expected level of participation be realised? </a:t>
            </a:r>
            <a:endParaRPr lang="fr-FR" sz="1300" dirty="0" smtClean="0"/>
          </a:p>
          <a:p>
            <a:r>
              <a:rPr lang="fr-FR" dirty="0" smtClean="0"/>
              <a:t>6.</a:t>
            </a:r>
            <a:r>
              <a:rPr lang="en-US" sz="1300" dirty="0" smtClean="0"/>
              <a:t> What quantitative and qualitative indicators can be established at the EU level in order to ensure the assessment of patterns and tendencies of territorial cohesion?</a:t>
            </a:r>
            <a:endParaRPr lang="fr-FR" dirty="0"/>
          </a:p>
        </p:txBody>
      </p:sp>
      <p:sp>
        <p:nvSpPr>
          <p:cNvPr id="4" name="Espace réservé du numéro de diapositive 3"/>
          <p:cNvSpPr>
            <a:spLocks noGrp="1"/>
          </p:cNvSpPr>
          <p:nvPr>
            <p:ph type="sldNum" sz="quarter" idx="10"/>
          </p:nvPr>
        </p:nvSpPr>
        <p:spPr/>
        <p:txBody>
          <a:bodyPr/>
          <a:lstStyle/>
          <a:p>
            <a:pPr>
              <a:defRPr/>
            </a:pPr>
            <a:fld id="{D96E314B-8351-434F-A431-E71716660B78}" type="slidenum">
              <a:rPr lang="fr-FR" smtClean="0"/>
              <a:pPr>
                <a:defRPr/>
              </a:pPr>
              <a:t>5</a:t>
            </a:fld>
            <a:endParaRPr lang="fr-F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endParaRPr lang="fr-FR"/>
          </a:p>
        </p:txBody>
      </p:sp>
      <p:sp>
        <p:nvSpPr>
          <p:cNvPr id="4" name="Espace réservé du numéro de diapositive 3"/>
          <p:cNvSpPr>
            <a:spLocks noGrp="1"/>
          </p:cNvSpPr>
          <p:nvPr>
            <p:ph type="sldNum" sz="quarter" idx="10"/>
          </p:nvPr>
        </p:nvSpPr>
        <p:spPr/>
        <p:txBody>
          <a:bodyPr/>
          <a:lstStyle/>
          <a:p>
            <a:pPr>
              <a:defRPr/>
            </a:pPr>
            <a:fld id="{D96E314B-8351-434F-A431-E71716660B78}" type="slidenum">
              <a:rPr lang="fr-FR" smtClean="0"/>
              <a:pPr>
                <a:defRPr/>
              </a:pPr>
              <a:t>6</a:t>
            </a:fld>
            <a:endParaRPr lang="fr-F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normAutofit/>
          </a:bodyPr>
          <a:lstStyle/>
          <a:p>
            <a:pPr algn="just" eaLnBrk="1" hangingPunct="1">
              <a:buFont typeface="Arial" pitchFamily="34" charset="0"/>
              <a:buChar char="•"/>
              <a:defRPr/>
            </a:pPr>
            <a:r>
              <a:rPr lang="fr-FR" sz="1300" dirty="0" smtClean="0"/>
              <a:t>Fabrizio Barca, Directeur général au Ministère de l’économie et des finances italien, vient de rendre public le rapport sur la réforme de la politique de cohésion que lui avait demandé la Commissaire </a:t>
            </a:r>
            <a:r>
              <a:rPr lang="fr-FR" sz="1300" dirty="0" err="1" smtClean="0"/>
              <a:t>Danuta</a:t>
            </a:r>
            <a:r>
              <a:rPr lang="fr-FR" sz="1300" dirty="0" smtClean="0"/>
              <a:t> </a:t>
            </a:r>
            <a:r>
              <a:rPr lang="fr-FR" sz="1300" dirty="0" err="1" smtClean="0"/>
              <a:t>Hübner</a:t>
            </a:r>
            <a:r>
              <a:rPr lang="fr-FR" sz="1300" dirty="0" smtClean="0"/>
              <a:t>. </a:t>
            </a:r>
          </a:p>
          <a:p>
            <a:pPr algn="just" eaLnBrk="1" hangingPunct="1">
              <a:buFont typeface="Arial" pitchFamily="34" charset="0"/>
              <a:buChar char="•"/>
              <a:defRPr/>
            </a:pPr>
            <a:r>
              <a:rPr lang="fr-FR" sz="1300" dirty="0" smtClean="0"/>
              <a:t>Après avoir auditionné et mobilisé de nombreux experts, il livre un document politiquement ambitieux, dense, entrant dans les détails d’une argumentation technique. Postulant que la légitimité de l’UE passe par sa capacité à toucher concrètement les citoyens par ses interventions, sans pour autant interférer avec les pratiques nationales ou locales, mais en posant les jalons d’une vision commune, Barca fait de la dimension territoriale de la politique de cohésion le noyau autour duquel le modèle politique de développent européen doit se reconstruire.</a:t>
            </a:r>
          </a:p>
          <a:p>
            <a:pPr algn="just" eaLnBrk="1" hangingPunct="1">
              <a:buFont typeface="Arial" pitchFamily="34" charset="0"/>
              <a:buChar char="•"/>
              <a:defRPr/>
            </a:pPr>
            <a:r>
              <a:rPr lang="fr-FR" sz="1300" dirty="0" smtClean="0"/>
              <a:t>Avec son Agenda social territorialisé, il propose une politique de développement qui vise simultanément l’efficience et l’inclusion sociale, autrement dit « </a:t>
            </a:r>
            <a:r>
              <a:rPr lang="fr-FR" sz="1300" i="1" dirty="0" smtClean="0"/>
              <a:t>une politique qui entend donner à tous les lieux l’opportunité de faire le meilleur usage de leur potentiel (efficience) et à toutes les personnes la possibilité d’être intégrées socialement, indépendamment du lieu où elles vivent (inclusion sociale) ». </a:t>
            </a:r>
          </a:p>
          <a:p>
            <a:pPr algn="just" eaLnBrk="1" hangingPunct="1">
              <a:buFont typeface="Arial" pitchFamily="34" charset="0"/>
              <a:buChar char="•"/>
              <a:defRPr/>
            </a:pPr>
            <a:r>
              <a:rPr lang="fr-FR" sz="1300" i="1" dirty="0" smtClean="0"/>
              <a:t>Il en ressort un message optimiste sur le développement </a:t>
            </a:r>
            <a:r>
              <a:rPr lang="fr-FR" sz="1300" dirty="0" smtClean="0"/>
              <a:t>endogène et le rôle potentiel du « public » incarné par les institutions et la société civile.</a:t>
            </a:r>
          </a:p>
          <a:p>
            <a:endParaRPr lang="fr-FR" dirty="0"/>
          </a:p>
        </p:txBody>
      </p:sp>
      <p:sp>
        <p:nvSpPr>
          <p:cNvPr id="4" name="Espace réservé du numéro de diapositive 3"/>
          <p:cNvSpPr>
            <a:spLocks noGrp="1"/>
          </p:cNvSpPr>
          <p:nvPr>
            <p:ph type="sldNum" sz="quarter" idx="10"/>
          </p:nvPr>
        </p:nvSpPr>
        <p:spPr/>
        <p:txBody>
          <a:bodyPr/>
          <a:lstStyle/>
          <a:p>
            <a:pPr>
              <a:defRPr/>
            </a:pPr>
            <a:fld id="{D96E314B-8351-434F-A431-E71716660B78}" type="slidenum">
              <a:rPr lang="fr-FR" smtClean="0"/>
              <a:pPr>
                <a:defRPr/>
              </a:pPr>
              <a:t>7</a:t>
            </a:fld>
            <a:endParaRPr lang="fr-F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grpSp>
        <p:nvGrpSpPr>
          <p:cNvPr id="4" name="Group 61"/>
          <p:cNvGrpSpPr>
            <a:grpSpLocks/>
          </p:cNvGrpSpPr>
          <p:nvPr/>
        </p:nvGrpSpPr>
        <p:grpSpPr bwMode="auto">
          <a:xfrm>
            <a:off x="0" y="-12700"/>
            <a:ext cx="9156700" cy="6870700"/>
            <a:chOff x="0" y="-8"/>
            <a:chExt cx="5768" cy="4328"/>
          </a:xfrm>
        </p:grpSpPr>
        <p:sp>
          <p:nvSpPr>
            <p:cNvPr id="5" name="Rectangle 59"/>
            <p:cNvSpPr>
              <a:spLocks noChangeArrowheads="1"/>
            </p:cNvSpPr>
            <p:nvPr/>
          </p:nvSpPr>
          <p:spPr bwMode="auto">
            <a:xfrm>
              <a:off x="0" y="0"/>
              <a:ext cx="5760" cy="1344"/>
            </a:xfrm>
            <a:prstGeom prst="rect">
              <a:avLst/>
            </a:prstGeom>
            <a:solidFill>
              <a:schemeClr val="bg1"/>
            </a:solidFill>
            <a:ln w="9525">
              <a:noFill/>
              <a:miter lim="800000"/>
              <a:headEnd/>
              <a:tailEnd/>
            </a:ln>
            <a:effectLst/>
          </p:spPr>
          <p:txBody>
            <a:bodyPr wrap="none" anchor="ctr"/>
            <a:lstStyle/>
            <a:p>
              <a:pPr>
                <a:defRPr/>
              </a:pPr>
              <a:endParaRPr lang="fr-FR"/>
            </a:p>
          </p:txBody>
        </p:sp>
        <p:sp>
          <p:nvSpPr>
            <p:cNvPr id="6" name="Rectangle 51"/>
            <p:cNvSpPr>
              <a:spLocks noChangeArrowheads="1"/>
            </p:cNvSpPr>
            <p:nvPr/>
          </p:nvSpPr>
          <p:spPr bwMode="white">
            <a:xfrm>
              <a:off x="0" y="1344"/>
              <a:ext cx="5760" cy="2976"/>
            </a:xfrm>
            <a:prstGeom prst="rect">
              <a:avLst/>
            </a:prstGeom>
            <a:gradFill rotWithShape="0">
              <a:gsLst>
                <a:gs pos="0">
                  <a:schemeClr val="bg1"/>
                </a:gs>
                <a:gs pos="50000">
                  <a:schemeClr val="bg2"/>
                </a:gs>
                <a:gs pos="100000">
                  <a:schemeClr val="bg1"/>
                </a:gs>
              </a:gsLst>
              <a:lin ang="5400000" scaled="1"/>
            </a:gradFill>
            <a:ln w="9525">
              <a:noFill/>
              <a:miter lim="800000"/>
              <a:headEnd/>
              <a:tailEnd/>
            </a:ln>
            <a:effectLst/>
          </p:spPr>
          <p:txBody>
            <a:bodyPr wrap="none" anchor="ctr"/>
            <a:lstStyle/>
            <a:p>
              <a:pPr>
                <a:defRPr/>
              </a:pPr>
              <a:endParaRPr lang="fr-FR"/>
            </a:p>
          </p:txBody>
        </p:sp>
        <p:sp>
          <p:nvSpPr>
            <p:cNvPr id="7" name="Freeform 4"/>
            <p:cNvSpPr>
              <a:spLocks/>
            </p:cNvSpPr>
            <p:nvPr/>
          </p:nvSpPr>
          <p:spPr bwMode="hidden">
            <a:xfrm>
              <a:off x="0" y="-8"/>
              <a:ext cx="3640" cy="1434"/>
            </a:xfrm>
            <a:custGeom>
              <a:avLst/>
              <a:gdLst/>
              <a:ahLst/>
              <a:cxnLst>
                <a:cxn ang="0">
                  <a:pos x="0" y="1152"/>
                </a:cxn>
                <a:cxn ang="0">
                  <a:pos x="672" y="1392"/>
                </a:cxn>
                <a:cxn ang="0">
                  <a:pos x="912" y="1152"/>
                </a:cxn>
                <a:cxn ang="0">
                  <a:pos x="864" y="816"/>
                </a:cxn>
                <a:cxn ang="0">
                  <a:pos x="1170" y="588"/>
                </a:cxn>
                <a:cxn ang="0">
                  <a:pos x="1692" y="546"/>
                </a:cxn>
                <a:cxn ang="0">
                  <a:pos x="2112" y="576"/>
                </a:cxn>
                <a:cxn ang="0">
                  <a:pos x="2208" y="384"/>
                </a:cxn>
                <a:cxn ang="0">
                  <a:pos x="2184" y="138"/>
                </a:cxn>
                <a:cxn ang="0">
                  <a:pos x="2640" y="144"/>
                </a:cxn>
                <a:cxn ang="0">
                  <a:pos x="3024" y="432"/>
                </a:cxn>
                <a:cxn ang="0">
                  <a:pos x="3552" y="192"/>
                </a:cxn>
                <a:cxn ang="0">
                  <a:pos x="3552" y="0"/>
                </a:cxn>
              </a:cxnLst>
              <a:rect l="0" t="0" r="r" b="b"/>
              <a:pathLst>
                <a:path w="3640" h="1434">
                  <a:moveTo>
                    <a:pt x="0" y="1152"/>
                  </a:moveTo>
                  <a:cubicBezTo>
                    <a:pt x="112" y="1192"/>
                    <a:pt x="204" y="1434"/>
                    <a:pt x="672" y="1392"/>
                  </a:cubicBezTo>
                  <a:cubicBezTo>
                    <a:pt x="824" y="1392"/>
                    <a:pt x="880" y="1248"/>
                    <a:pt x="912" y="1152"/>
                  </a:cubicBezTo>
                  <a:cubicBezTo>
                    <a:pt x="944" y="1056"/>
                    <a:pt x="821" y="910"/>
                    <a:pt x="864" y="816"/>
                  </a:cubicBezTo>
                  <a:cubicBezTo>
                    <a:pt x="864" y="552"/>
                    <a:pt x="1044" y="582"/>
                    <a:pt x="1170" y="588"/>
                  </a:cubicBezTo>
                  <a:cubicBezTo>
                    <a:pt x="1386" y="666"/>
                    <a:pt x="1535" y="548"/>
                    <a:pt x="1692" y="546"/>
                  </a:cubicBezTo>
                  <a:cubicBezTo>
                    <a:pt x="1849" y="544"/>
                    <a:pt x="1944" y="648"/>
                    <a:pt x="2112" y="576"/>
                  </a:cubicBezTo>
                  <a:cubicBezTo>
                    <a:pt x="2250" y="510"/>
                    <a:pt x="2200" y="448"/>
                    <a:pt x="2208" y="384"/>
                  </a:cubicBezTo>
                  <a:cubicBezTo>
                    <a:pt x="2220" y="311"/>
                    <a:pt x="2040" y="198"/>
                    <a:pt x="2184" y="138"/>
                  </a:cubicBezTo>
                  <a:cubicBezTo>
                    <a:pt x="2346" y="60"/>
                    <a:pt x="2500" y="95"/>
                    <a:pt x="2640" y="144"/>
                  </a:cubicBezTo>
                  <a:cubicBezTo>
                    <a:pt x="2780" y="193"/>
                    <a:pt x="2872" y="424"/>
                    <a:pt x="3024" y="432"/>
                  </a:cubicBezTo>
                  <a:cubicBezTo>
                    <a:pt x="3176" y="440"/>
                    <a:pt x="3464" y="264"/>
                    <a:pt x="3552" y="192"/>
                  </a:cubicBezTo>
                  <a:cubicBezTo>
                    <a:pt x="3640" y="120"/>
                    <a:pt x="3552" y="40"/>
                    <a:pt x="3552" y="0"/>
                  </a:cubicBezTo>
                </a:path>
              </a:pathLst>
            </a:custGeom>
            <a:noFill/>
            <a:ln w="9525" cap="flat" cmpd="sng">
              <a:solidFill>
                <a:schemeClr val="accent2"/>
              </a:solidFill>
              <a:prstDash val="solid"/>
              <a:round/>
              <a:headEnd type="none" w="med" len="med"/>
              <a:tailEnd type="none" w="med" len="med"/>
            </a:ln>
            <a:effectLst/>
          </p:spPr>
          <p:txBody>
            <a:bodyPr wrap="none" anchor="ctr"/>
            <a:lstStyle/>
            <a:p>
              <a:pPr>
                <a:defRPr/>
              </a:pPr>
              <a:endParaRPr lang="fr-FR"/>
            </a:p>
          </p:txBody>
        </p:sp>
        <p:sp>
          <p:nvSpPr>
            <p:cNvPr id="8" name="Freeform 5"/>
            <p:cNvSpPr>
              <a:spLocks/>
            </p:cNvSpPr>
            <p:nvPr/>
          </p:nvSpPr>
          <p:spPr bwMode="hidden">
            <a:xfrm>
              <a:off x="0" y="-8"/>
              <a:ext cx="1996" cy="1240"/>
            </a:xfrm>
            <a:custGeom>
              <a:avLst/>
              <a:gdLst/>
              <a:ahLst/>
              <a:cxnLst>
                <a:cxn ang="0">
                  <a:pos x="0" y="960"/>
                </a:cxn>
                <a:cxn ang="0">
                  <a:pos x="336" y="1200"/>
                </a:cxn>
                <a:cxn ang="0">
                  <a:pos x="576" y="1200"/>
                </a:cxn>
                <a:cxn ang="0">
                  <a:pos x="696" y="972"/>
                </a:cxn>
                <a:cxn ang="0">
                  <a:pos x="636" y="462"/>
                </a:cxn>
                <a:cxn ang="0">
                  <a:pos x="816" y="276"/>
                </a:cxn>
                <a:cxn ang="0">
                  <a:pos x="1392" y="432"/>
                </a:cxn>
                <a:cxn ang="0">
                  <a:pos x="1740" y="390"/>
                </a:cxn>
                <a:cxn ang="0">
                  <a:pos x="1974" y="348"/>
                </a:cxn>
                <a:cxn ang="0">
                  <a:pos x="1872" y="0"/>
                </a:cxn>
              </a:cxnLst>
              <a:rect l="0" t="0" r="r" b="b"/>
              <a:pathLst>
                <a:path w="1996" h="1240">
                  <a:moveTo>
                    <a:pt x="0" y="960"/>
                  </a:moveTo>
                  <a:cubicBezTo>
                    <a:pt x="56" y="1000"/>
                    <a:pt x="240" y="1160"/>
                    <a:pt x="336" y="1200"/>
                  </a:cubicBezTo>
                  <a:cubicBezTo>
                    <a:pt x="432" y="1240"/>
                    <a:pt x="516" y="1238"/>
                    <a:pt x="576" y="1200"/>
                  </a:cubicBezTo>
                  <a:cubicBezTo>
                    <a:pt x="636" y="1162"/>
                    <a:pt x="686" y="1095"/>
                    <a:pt x="696" y="972"/>
                  </a:cubicBezTo>
                  <a:cubicBezTo>
                    <a:pt x="706" y="849"/>
                    <a:pt x="616" y="578"/>
                    <a:pt x="636" y="462"/>
                  </a:cubicBezTo>
                  <a:cubicBezTo>
                    <a:pt x="656" y="346"/>
                    <a:pt x="690" y="281"/>
                    <a:pt x="816" y="276"/>
                  </a:cubicBezTo>
                  <a:cubicBezTo>
                    <a:pt x="942" y="271"/>
                    <a:pt x="1238" y="413"/>
                    <a:pt x="1392" y="432"/>
                  </a:cubicBezTo>
                  <a:cubicBezTo>
                    <a:pt x="1546" y="451"/>
                    <a:pt x="1643" y="404"/>
                    <a:pt x="1740" y="390"/>
                  </a:cubicBezTo>
                  <a:cubicBezTo>
                    <a:pt x="1837" y="376"/>
                    <a:pt x="1952" y="413"/>
                    <a:pt x="1974" y="348"/>
                  </a:cubicBezTo>
                  <a:cubicBezTo>
                    <a:pt x="1996" y="283"/>
                    <a:pt x="1986" y="84"/>
                    <a:pt x="1872" y="0"/>
                  </a:cubicBezTo>
                </a:path>
              </a:pathLst>
            </a:custGeom>
            <a:noFill/>
            <a:ln w="9525" cap="flat" cmpd="sng">
              <a:solidFill>
                <a:schemeClr val="accent2"/>
              </a:solidFill>
              <a:prstDash val="solid"/>
              <a:round/>
              <a:headEnd type="none" w="med" len="med"/>
              <a:tailEnd type="none" w="med" len="med"/>
            </a:ln>
            <a:effectLst/>
          </p:spPr>
          <p:txBody>
            <a:bodyPr wrap="none" anchor="ctr"/>
            <a:lstStyle/>
            <a:p>
              <a:pPr>
                <a:defRPr/>
              </a:pPr>
              <a:endParaRPr lang="fr-FR"/>
            </a:p>
          </p:txBody>
        </p:sp>
        <p:sp>
          <p:nvSpPr>
            <p:cNvPr id="9" name="Freeform 6"/>
            <p:cNvSpPr>
              <a:spLocks/>
            </p:cNvSpPr>
            <p:nvPr/>
          </p:nvSpPr>
          <p:spPr bwMode="hidden">
            <a:xfrm>
              <a:off x="0" y="-8"/>
              <a:ext cx="1584" cy="1008"/>
            </a:xfrm>
            <a:custGeom>
              <a:avLst/>
              <a:gdLst/>
              <a:ahLst/>
              <a:cxnLst>
                <a:cxn ang="0">
                  <a:pos x="0" y="576"/>
                </a:cxn>
                <a:cxn ang="0">
                  <a:pos x="336" y="960"/>
                </a:cxn>
                <a:cxn ang="0">
                  <a:pos x="480" y="864"/>
                </a:cxn>
                <a:cxn ang="0">
                  <a:pos x="318" y="414"/>
                </a:cxn>
                <a:cxn ang="0">
                  <a:pos x="780" y="36"/>
                </a:cxn>
                <a:cxn ang="0">
                  <a:pos x="1440" y="192"/>
                </a:cxn>
                <a:cxn ang="0">
                  <a:pos x="1584" y="0"/>
                </a:cxn>
              </a:cxnLst>
              <a:rect l="0" t="0" r="r" b="b"/>
              <a:pathLst>
                <a:path w="1584" h="1008">
                  <a:moveTo>
                    <a:pt x="0" y="576"/>
                  </a:moveTo>
                  <a:cubicBezTo>
                    <a:pt x="56" y="640"/>
                    <a:pt x="256" y="912"/>
                    <a:pt x="336" y="960"/>
                  </a:cubicBezTo>
                  <a:cubicBezTo>
                    <a:pt x="416" y="1008"/>
                    <a:pt x="483" y="955"/>
                    <a:pt x="480" y="864"/>
                  </a:cubicBezTo>
                  <a:cubicBezTo>
                    <a:pt x="477" y="773"/>
                    <a:pt x="384" y="618"/>
                    <a:pt x="318" y="414"/>
                  </a:cubicBezTo>
                  <a:cubicBezTo>
                    <a:pt x="156" y="12"/>
                    <a:pt x="528" y="6"/>
                    <a:pt x="780" y="36"/>
                  </a:cubicBezTo>
                  <a:cubicBezTo>
                    <a:pt x="1002" y="66"/>
                    <a:pt x="1306" y="198"/>
                    <a:pt x="1440" y="192"/>
                  </a:cubicBezTo>
                  <a:cubicBezTo>
                    <a:pt x="1574" y="186"/>
                    <a:pt x="1554" y="40"/>
                    <a:pt x="1584" y="0"/>
                  </a:cubicBezTo>
                </a:path>
              </a:pathLst>
            </a:custGeom>
            <a:noFill/>
            <a:ln w="9525">
              <a:solidFill>
                <a:schemeClr val="accent2"/>
              </a:solidFill>
              <a:round/>
              <a:headEnd/>
              <a:tailEnd/>
            </a:ln>
            <a:effectLst/>
          </p:spPr>
          <p:txBody>
            <a:bodyPr wrap="none" anchor="ctr"/>
            <a:lstStyle/>
            <a:p>
              <a:pPr>
                <a:defRPr/>
              </a:pPr>
              <a:endParaRPr lang="fr-FR"/>
            </a:p>
          </p:txBody>
        </p:sp>
        <p:sp>
          <p:nvSpPr>
            <p:cNvPr id="10" name="Freeform 7"/>
            <p:cNvSpPr>
              <a:spLocks/>
            </p:cNvSpPr>
            <p:nvPr/>
          </p:nvSpPr>
          <p:spPr bwMode="hidden">
            <a:xfrm>
              <a:off x="856" y="144"/>
              <a:ext cx="3752" cy="1816"/>
            </a:xfrm>
            <a:custGeom>
              <a:avLst/>
              <a:gdLst/>
              <a:ahLst/>
              <a:cxnLst>
                <a:cxn ang="0">
                  <a:pos x="248" y="1000"/>
                </a:cxn>
                <a:cxn ang="0">
                  <a:pos x="200" y="760"/>
                </a:cxn>
                <a:cxn ang="0">
                  <a:pos x="248" y="664"/>
                </a:cxn>
                <a:cxn ang="0">
                  <a:pos x="584" y="616"/>
                </a:cxn>
                <a:cxn ang="0">
                  <a:pos x="1304" y="664"/>
                </a:cxn>
                <a:cxn ang="0">
                  <a:pos x="1640" y="424"/>
                </a:cxn>
                <a:cxn ang="0">
                  <a:pos x="1976" y="472"/>
                </a:cxn>
                <a:cxn ang="0">
                  <a:pos x="2600" y="424"/>
                </a:cxn>
                <a:cxn ang="0">
                  <a:pos x="3128" y="88"/>
                </a:cxn>
                <a:cxn ang="0">
                  <a:pos x="3560" y="40"/>
                </a:cxn>
                <a:cxn ang="0">
                  <a:pos x="3656" y="328"/>
                </a:cxn>
                <a:cxn ang="0">
                  <a:pos x="2984" y="760"/>
                </a:cxn>
                <a:cxn ang="0">
                  <a:pos x="2456" y="952"/>
                </a:cxn>
                <a:cxn ang="0">
                  <a:pos x="1976" y="1432"/>
                </a:cxn>
                <a:cxn ang="0">
                  <a:pos x="1400" y="1768"/>
                </a:cxn>
                <a:cxn ang="0">
                  <a:pos x="968" y="1720"/>
                </a:cxn>
                <a:cxn ang="0">
                  <a:pos x="296" y="1768"/>
                </a:cxn>
                <a:cxn ang="0">
                  <a:pos x="8" y="1432"/>
                </a:cxn>
                <a:cxn ang="0">
                  <a:pos x="248" y="1000"/>
                </a:cxn>
              </a:cxnLst>
              <a:rect l="0" t="0" r="r" b="b"/>
              <a:pathLst>
                <a:path w="3752" h="1816">
                  <a:moveTo>
                    <a:pt x="248" y="1000"/>
                  </a:moveTo>
                  <a:cubicBezTo>
                    <a:pt x="280" y="888"/>
                    <a:pt x="200" y="816"/>
                    <a:pt x="200" y="760"/>
                  </a:cubicBezTo>
                  <a:cubicBezTo>
                    <a:pt x="200" y="704"/>
                    <a:pt x="184" y="688"/>
                    <a:pt x="248" y="664"/>
                  </a:cubicBezTo>
                  <a:cubicBezTo>
                    <a:pt x="312" y="640"/>
                    <a:pt x="408" y="616"/>
                    <a:pt x="584" y="616"/>
                  </a:cubicBezTo>
                  <a:cubicBezTo>
                    <a:pt x="760" y="616"/>
                    <a:pt x="1128" y="696"/>
                    <a:pt x="1304" y="664"/>
                  </a:cubicBezTo>
                  <a:cubicBezTo>
                    <a:pt x="1480" y="632"/>
                    <a:pt x="1528" y="456"/>
                    <a:pt x="1640" y="424"/>
                  </a:cubicBezTo>
                  <a:cubicBezTo>
                    <a:pt x="1752" y="392"/>
                    <a:pt x="1816" y="472"/>
                    <a:pt x="1976" y="472"/>
                  </a:cubicBezTo>
                  <a:cubicBezTo>
                    <a:pt x="2136" y="472"/>
                    <a:pt x="2408" y="488"/>
                    <a:pt x="2600" y="424"/>
                  </a:cubicBezTo>
                  <a:cubicBezTo>
                    <a:pt x="2792" y="360"/>
                    <a:pt x="2968" y="152"/>
                    <a:pt x="3128" y="88"/>
                  </a:cubicBezTo>
                  <a:cubicBezTo>
                    <a:pt x="3288" y="24"/>
                    <a:pt x="3472" y="0"/>
                    <a:pt x="3560" y="40"/>
                  </a:cubicBezTo>
                  <a:cubicBezTo>
                    <a:pt x="3648" y="80"/>
                    <a:pt x="3752" y="208"/>
                    <a:pt x="3656" y="328"/>
                  </a:cubicBezTo>
                  <a:cubicBezTo>
                    <a:pt x="3560" y="448"/>
                    <a:pt x="3184" y="656"/>
                    <a:pt x="2984" y="760"/>
                  </a:cubicBezTo>
                  <a:cubicBezTo>
                    <a:pt x="2784" y="864"/>
                    <a:pt x="2624" y="840"/>
                    <a:pt x="2456" y="952"/>
                  </a:cubicBezTo>
                  <a:cubicBezTo>
                    <a:pt x="2288" y="1064"/>
                    <a:pt x="2152" y="1296"/>
                    <a:pt x="1976" y="1432"/>
                  </a:cubicBezTo>
                  <a:cubicBezTo>
                    <a:pt x="1800" y="1568"/>
                    <a:pt x="1568" y="1720"/>
                    <a:pt x="1400" y="1768"/>
                  </a:cubicBezTo>
                  <a:cubicBezTo>
                    <a:pt x="1232" y="1816"/>
                    <a:pt x="1152" y="1720"/>
                    <a:pt x="968" y="1720"/>
                  </a:cubicBezTo>
                  <a:cubicBezTo>
                    <a:pt x="784" y="1720"/>
                    <a:pt x="456" y="1816"/>
                    <a:pt x="296" y="1768"/>
                  </a:cubicBezTo>
                  <a:cubicBezTo>
                    <a:pt x="136" y="1720"/>
                    <a:pt x="16" y="1560"/>
                    <a:pt x="8" y="1432"/>
                  </a:cubicBezTo>
                  <a:cubicBezTo>
                    <a:pt x="0" y="1304"/>
                    <a:pt x="216" y="1112"/>
                    <a:pt x="248" y="1000"/>
                  </a:cubicBezTo>
                  <a:close/>
                </a:path>
              </a:pathLst>
            </a:custGeom>
            <a:noFill/>
            <a:ln w="9525" cap="flat" cmpd="sng">
              <a:solidFill>
                <a:schemeClr val="accent2"/>
              </a:solidFill>
              <a:prstDash val="solid"/>
              <a:round/>
              <a:headEnd type="none" w="med" len="med"/>
              <a:tailEnd type="none" w="med" len="med"/>
            </a:ln>
            <a:effectLst/>
          </p:spPr>
          <p:txBody>
            <a:bodyPr wrap="none" anchor="ctr"/>
            <a:lstStyle/>
            <a:p>
              <a:pPr>
                <a:defRPr/>
              </a:pPr>
              <a:endParaRPr lang="fr-FR"/>
            </a:p>
          </p:txBody>
        </p:sp>
        <p:sp>
          <p:nvSpPr>
            <p:cNvPr id="11" name="Freeform 8"/>
            <p:cNvSpPr>
              <a:spLocks/>
            </p:cNvSpPr>
            <p:nvPr/>
          </p:nvSpPr>
          <p:spPr bwMode="hidden">
            <a:xfrm>
              <a:off x="972" y="688"/>
              <a:ext cx="2580" cy="1140"/>
            </a:xfrm>
            <a:custGeom>
              <a:avLst/>
              <a:gdLst/>
              <a:ahLst/>
              <a:cxnLst>
                <a:cxn ang="0">
                  <a:pos x="36" y="792"/>
                </a:cxn>
                <a:cxn ang="0">
                  <a:pos x="228" y="456"/>
                </a:cxn>
                <a:cxn ang="0">
                  <a:pos x="324" y="264"/>
                </a:cxn>
                <a:cxn ang="0">
                  <a:pos x="612" y="216"/>
                </a:cxn>
                <a:cxn ang="0">
                  <a:pos x="1092" y="312"/>
                </a:cxn>
                <a:cxn ang="0">
                  <a:pos x="1536" y="60"/>
                </a:cxn>
                <a:cxn ang="0">
                  <a:pos x="2388" y="120"/>
                </a:cxn>
                <a:cxn ang="0">
                  <a:pos x="2328" y="288"/>
                </a:cxn>
                <a:cxn ang="0">
                  <a:pos x="2028" y="612"/>
                </a:cxn>
                <a:cxn ang="0">
                  <a:pos x="1428" y="1032"/>
                </a:cxn>
                <a:cxn ang="0">
                  <a:pos x="1140" y="1080"/>
                </a:cxn>
                <a:cxn ang="0">
                  <a:pos x="324" y="1032"/>
                </a:cxn>
                <a:cxn ang="0">
                  <a:pos x="36" y="792"/>
                </a:cxn>
              </a:cxnLst>
              <a:rect l="0" t="0" r="r" b="b"/>
              <a:pathLst>
                <a:path w="2580" h="1140">
                  <a:moveTo>
                    <a:pt x="36" y="792"/>
                  </a:moveTo>
                  <a:cubicBezTo>
                    <a:pt x="66" y="666"/>
                    <a:pt x="180" y="544"/>
                    <a:pt x="228" y="456"/>
                  </a:cubicBezTo>
                  <a:cubicBezTo>
                    <a:pt x="276" y="368"/>
                    <a:pt x="260" y="304"/>
                    <a:pt x="324" y="264"/>
                  </a:cubicBezTo>
                  <a:cubicBezTo>
                    <a:pt x="388" y="224"/>
                    <a:pt x="484" y="208"/>
                    <a:pt x="612" y="216"/>
                  </a:cubicBezTo>
                  <a:cubicBezTo>
                    <a:pt x="740" y="224"/>
                    <a:pt x="828" y="330"/>
                    <a:pt x="1092" y="312"/>
                  </a:cubicBezTo>
                  <a:cubicBezTo>
                    <a:pt x="1422" y="270"/>
                    <a:pt x="1416" y="0"/>
                    <a:pt x="1536" y="60"/>
                  </a:cubicBezTo>
                  <a:cubicBezTo>
                    <a:pt x="1782" y="204"/>
                    <a:pt x="2256" y="82"/>
                    <a:pt x="2388" y="120"/>
                  </a:cubicBezTo>
                  <a:cubicBezTo>
                    <a:pt x="2520" y="158"/>
                    <a:pt x="2580" y="198"/>
                    <a:pt x="2328" y="288"/>
                  </a:cubicBezTo>
                  <a:cubicBezTo>
                    <a:pt x="2094" y="378"/>
                    <a:pt x="2178" y="488"/>
                    <a:pt x="2028" y="612"/>
                  </a:cubicBezTo>
                  <a:cubicBezTo>
                    <a:pt x="1878" y="736"/>
                    <a:pt x="1576" y="954"/>
                    <a:pt x="1428" y="1032"/>
                  </a:cubicBezTo>
                  <a:cubicBezTo>
                    <a:pt x="1292" y="1112"/>
                    <a:pt x="1218" y="1140"/>
                    <a:pt x="1140" y="1080"/>
                  </a:cubicBezTo>
                  <a:cubicBezTo>
                    <a:pt x="918" y="960"/>
                    <a:pt x="508" y="1080"/>
                    <a:pt x="324" y="1032"/>
                  </a:cubicBezTo>
                  <a:cubicBezTo>
                    <a:pt x="140" y="984"/>
                    <a:pt x="0" y="918"/>
                    <a:pt x="36" y="792"/>
                  </a:cubicBezTo>
                  <a:close/>
                </a:path>
              </a:pathLst>
            </a:custGeom>
            <a:noFill/>
            <a:ln w="9525" cap="flat" cmpd="sng">
              <a:solidFill>
                <a:schemeClr val="accent2"/>
              </a:solidFill>
              <a:prstDash val="solid"/>
              <a:round/>
              <a:headEnd type="none" w="med" len="med"/>
              <a:tailEnd type="none" w="med" len="med"/>
            </a:ln>
            <a:effectLst/>
          </p:spPr>
          <p:txBody>
            <a:bodyPr wrap="none" anchor="ctr"/>
            <a:lstStyle/>
            <a:p>
              <a:pPr>
                <a:defRPr/>
              </a:pPr>
              <a:endParaRPr lang="fr-FR"/>
            </a:p>
          </p:txBody>
        </p:sp>
        <p:sp>
          <p:nvSpPr>
            <p:cNvPr id="12" name="Freeform 9"/>
            <p:cNvSpPr>
              <a:spLocks/>
            </p:cNvSpPr>
            <p:nvPr/>
          </p:nvSpPr>
          <p:spPr bwMode="hidden">
            <a:xfrm>
              <a:off x="1170" y="910"/>
              <a:ext cx="1758" cy="696"/>
            </a:xfrm>
            <a:custGeom>
              <a:avLst/>
              <a:gdLst/>
              <a:ahLst/>
              <a:cxnLst>
                <a:cxn ang="0">
                  <a:pos x="60" y="594"/>
                </a:cxn>
                <a:cxn ang="0">
                  <a:pos x="126" y="234"/>
                </a:cxn>
                <a:cxn ang="0">
                  <a:pos x="1182" y="234"/>
                </a:cxn>
                <a:cxn ang="0">
                  <a:pos x="1518" y="90"/>
                </a:cxn>
                <a:cxn ang="0">
                  <a:pos x="1710" y="138"/>
                </a:cxn>
                <a:cxn ang="0">
                  <a:pos x="1230" y="522"/>
                </a:cxn>
                <a:cxn ang="0">
                  <a:pos x="750" y="666"/>
                </a:cxn>
                <a:cxn ang="0">
                  <a:pos x="60" y="594"/>
                </a:cxn>
              </a:cxnLst>
              <a:rect l="0" t="0" r="r" b="b"/>
              <a:pathLst>
                <a:path w="1758" h="696">
                  <a:moveTo>
                    <a:pt x="60" y="594"/>
                  </a:moveTo>
                  <a:cubicBezTo>
                    <a:pt x="0" y="462"/>
                    <a:pt x="48" y="306"/>
                    <a:pt x="126" y="234"/>
                  </a:cubicBezTo>
                  <a:cubicBezTo>
                    <a:pt x="390" y="30"/>
                    <a:pt x="654" y="378"/>
                    <a:pt x="1182" y="234"/>
                  </a:cubicBezTo>
                  <a:cubicBezTo>
                    <a:pt x="1414" y="210"/>
                    <a:pt x="1284" y="132"/>
                    <a:pt x="1518" y="90"/>
                  </a:cubicBezTo>
                  <a:cubicBezTo>
                    <a:pt x="1680" y="0"/>
                    <a:pt x="1758" y="66"/>
                    <a:pt x="1710" y="138"/>
                  </a:cubicBezTo>
                  <a:cubicBezTo>
                    <a:pt x="1662" y="210"/>
                    <a:pt x="1290" y="372"/>
                    <a:pt x="1230" y="522"/>
                  </a:cubicBezTo>
                  <a:cubicBezTo>
                    <a:pt x="1134" y="696"/>
                    <a:pt x="945" y="654"/>
                    <a:pt x="750" y="666"/>
                  </a:cubicBezTo>
                  <a:cubicBezTo>
                    <a:pt x="555" y="678"/>
                    <a:pt x="164" y="666"/>
                    <a:pt x="60" y="594"/>
                  </a:cubicBezTo>
                  <a:close/>
                </a:path>
              </a:pathLst>
            </a:custGeom>
            <a:noFill/>
            <a:ln w="9525" cap="flat" cmpd="sng">
              <a:solidFill>
                <a:schemeClr val="accent2"/>
              </a:solidFill>
              <a:prstDash val="solid"/>
              <a:round/>
              <a:headEnd type="none" w="med" len="med"/>
              <a:tailEnd type="none" w="med" len="med"/>
            </a:ln>
            <a:effectLst/>
          </p:spPr>
          <p:txBody>
            <a:bodyPr wrap="none" anchor="ctr"/>
            <a:lstStyle/>
            <a:p>
              <a:pPr>
                <a:defRPr/>
              </a:pPr>
              <a:endParaRPr lang="fr-FR"/>
            </a:p>
          </p:txBody>
        </p:sp>
        <p:sp>
          <p:nvSpPr>
            <p:cNvPr id="13" name="Freeform 10"/>
            <p:cNvSpPr>
              <a:spLocks/>
            </p:cNvSpPr>
            <p:nvPr/>
          </p:nvSpPr>
          <p:spPr bwMode="hidden">
            <a:xfrm rot="-299203">
              <a:off x="1296" y="1240"/>
              <a:ext cx="928" cy="192"/>
            </a:xfrm>
            <a:custGeom>
              <a:avLst/>
              <a:gdLst/>
              <a:ahLst/>
              <a:cxnLst>
                <a:cxn ang="0">
                  <a:pos x="104" y="96"/>
                </a:cxn>
                <a:cxn ang="0">
                  <a:pos x="152" y="0"/>
                </a:cxn>
                <a:cxn ang="0">
                  <a:pos x="728" y="96"/>
                </a:cxn>
                <a:cxn ang="0">
                  <a:pos x="920" y="96"/>
                </a:cxn>
                <a:cxn ang="0">
                  <a:pos x="776" y="192"/>
                </a:cxn>
                <a:cxn ang="0">
                  <a:pos x="104" y="96"/>
                </a:cxn>
              </a:cxnLst>
              <a:rect l="0" t="0" r="r" b="b"/>
              <a:pathLst>
                <a:path w="928" h="192">
                  <a:moveTo>
                    <a:pt x="104" y="96"/>
                  </a:moveTo>
                  <a:cubicBezTo>
                    <a:pt x="0" y="64"/>
                    <a:pt x="48" y="0"/>
                    <a:pt x="152" y="0"/>
                  </a:cubicBezTo>
                  <a:cubicBezTo>
                    <a:pt x="256" y="0"/>
                    <a:pt x="600" y="80"/>
                    <a:pt x="728" y="96"/>
                  </a:cubicBezTo>
                  <a:cubicBezTo>
                    <a:pt x="856" y="112"/>
                    <a:pt x="912" y="80"/>
                    <a:pt x="920" y="96"/>
                  </a:cubicBezTo>
                  <a:cubicBezTo>
                    <a:pt x="928" y="112"/>
                    <a:pt x="912" y="192"/>
                    <a:pt x="776" y="192"/>
                  </a:cubicBezTo>
                  <a:cubicBezTo>
                    <a:pt x="640" y="192"/>
                    <a:pt x="208" y="128"/>
                    <a:pt x="104" y="96"/>
                  </a:cubicBezTo>
                  <a:close/>
                </a:path>
              </a:pathLst>
            </a:custGeom>
            <a:noFill/>
            <a:ln w="9525" cap="flat" cmpd="sng">
              <a:solidFill>
                <a:schemeClr val="accent2"/>
              </a:solidFill>
              <a:prstDash val="solid"/>
              <a:round/>
              <a:headEnd type="none" w="med" len="med"/>
              <a:tailEnd type="none" w="med" len="med"/>
            </a:ln>
            <a:effectLst/>
          </p:spPr>
          <p:txBody>
            <a:bodyPr wrap="none" anchor="ctr"/>
            <a:lstStyle/>
            <a:p>
              <a:pPr>
                <a:defRPr/>
              </a:pPr>
              <a:endParaRPr lang="fr-FR"/>
            </a:p>
          </p:txBody>
        </p:sp>
        <p:sp>
          <p:nvSpPr>
            <p:cNvPr id="14" name="Freeform 11"/>
            <p:cNvSpPr>
              <a:spLocks/>
            </p:cNvSpPr>
            <p:nvPr/>
          </p:nvSpPr>
          <p:spPr bwMode="hidden">
            <a:xfrm>
              <a:off x="0" y="1584"/>
              <a:ext cx="5754" cy="2280"/>
            </a:xfrm>
            <a:custGeom>
              <a:avLst/>
              <a:gdLst/>
              <a:ahLst/>
              <a:cxnLst>
                <a:cxn ang="0">
                  <a:pos x="0" y="40"/>
                </a:cxn>
                <a:cxn ang="0">
                  <a:pos x="336" y="40"/>
                </a:cxn>
                <a:cxn ang="0">
                  <a:pos x="720" y="280"/>
                </a:cxn>
                <a:cxn ang="0">
                  <a:pos x="912" y="712"/>
                </a:cxn>
                <a:cxn ang="0">
                  <a:pos x="864" y="1240"/>
                </a:cxn>
                <a:cxn ang="0">
                  <a:pos x="960" y="1768"/>
                </a:cxn>
                <a:cxn ang="0">
                  <a:pos x="1440" y="2152"/>
                </a:cxn>
                <a:cxn ang="0">
                  <a:pos x="2160" y="2248"/>
                </a:cxn>
                <a:cxn ang="0">
                  <a:pos x="2688" y="1960"/>
                </a:cxn>
                <a:cxn ang="0">
                  <a:pos x="2706" y="472"/>
                </a:cxn>
                <a:cxn ang="0">
                  <a:pos x="3456" y="424"/>
                </a:cxn>
                <a:cxn ang="0">
                  <a:pos x="4416" y="712"/>
                </a:cxn>
                <a:cxn ang="0">
                  <a:pos x="4416" y="1432"/>
                </a:cxn>
                <a:cxn ang="0">
                  <a:pos x="4728" y="1822"/>
                </a:cxn>
                <a:cxn ang="0">
                  <a:pos x="5322" y="2206"/>
                </a:cxn>
                <a:cxn ang="0">
                  <a:pos x="5754" y="1510"/>
                </a:cxn>
              </a:cxnLst>
              <a:rect l="0" t="0" r="r" b="b"/>
              <a:pathLst>
                <a:path w="5754" h="2280">
                  <a:moveTo>
                    <a:pt x="0" y="40"/>
                  </a:moveTo>
                  <a:cubicBezTo>
                    <a:pt x="56" y="40"/>
                    <a:pt x="216" y="0"/>
                    <a:pt x="336" y="40"/>
                  </a:cubicBezTo>
                  <a:cubicBezTo>
                    <a:pt x="456" y="80"/>
                    <a:pt x="624" y="168"/>
                    <a:pt x="720" y="280"/>
                  </a:cubicBezTo>
                  <a:cubicBezTo>
                    <a:pt x="816" y="392"/>
                    <a:pt x="888" y="552"/>
                    <a:pt x="912" y="712"/>
                  </a:cubicBezTo>
                  <a:cubicBezTo>
                    <a:pt x="936" y="872"/>
                    <a:pt x="856" y="1064"/>
                    <a:pt x="864" y="1240"/>
                  </a:cubicBezTo>
                  <a:cubicBezTo>
                    <a:pt x="872" y="1416"/>
                    <a:pt x="864" y="1616"/>
                    <a:pt x="960" y="1768"/>
                  </a:cubicBezTo>
                  <a:cubicBezTo>
                    <a:pt x="1056" y="1920"/>
                    <a:pt x="1240" y="2072"/>
                    <a:pt x="1440" y="2152"/>
                  </a:cubicBezTo>
                  <a:cubicBezTo>
                    <a:pt x="1640" y="2232"/>
                    <a:pt x="1952" y="2280"/>
                    <a:pt x="2160" y="2248"/>
                  </a:cubicBezTo>
                  <a:cubicBezTo>
                    <a:pt x="2368" y="2216"/>
                    <a:pt x="2597" y="2256"/>
                    <a:pt x="2688" y="1960"/>
                  </a:cubicBezTo>
                  <a:cubicBezTo>
                    <a:pt x="2779" y="1664"/>
                    <a:pt x="2578" y="728"/>
                    <a:pt x="2706" y="472"/>
                  </a:cubicBezTo>
                  <a:cubicBezTo>
                    <a:pt x="2834" y="216"/>
                    <a:pt x="3171" y="384"/>
                    <a:pt x="3456" y="424"/>
                  </a:cubicBezTo>
                  <a:cubicBezTo>
                    <a:pt x="3741" y="464"/>
                    <a:pt x="4256" y="544"/>
                    <a:pt x="4416" y="712"/>
                  </a:cubicBezTo>
                  <a:cubicBezTo>
                    <a:pt x="4576" y="880"/>
                    <a:pt x="4364" y="1247"/>
                    <a:pt x="4416" y="1432"/>
                  </a:cubicBezTo>
                  <a:cubicBezTo>
                    <a:pt x="4468" y="1617"/>
                    <a:pt x="4577" y="1693"/>
                    <a:pt x="4728" y="1822"/>
                  </a:cubicBezTo>
                  <a:cubicBezTo>
                    <a:pt x="4879" y="1951"/>
                    <a:pt x="5151" y="2258"/>
                    <a:pt x="5322" y="2206"/>
                  </a:cubicBezTo>
                  <a:cubicBezTo>
                    <a:pt x="5493" y="2154"/>
                    <a:pt x="5664" y="1655"/>
                    <a:pt x="5754" y="1510"/>
                  </a:cubicBezTo>
                </a:path>
              </a:pathLst>
            </a:custGeom>
            <a:noFill/>
            <a:ln w="9525" cap="flat" cmpd="sng">
              <a:solidFill>
                <a:schemeClr val="accent2"/>
              </a:solidFill>
              <a:prstDash val="solid"/>
              <a:round/>
              <a:headEnd type="none" w="med" len="med"/>
              <a:tailEnd type="none" w="med" len="med"/>
            </a:ln>
            <a:effectLst/>
          </p:spPr>
          <p:txBody>
            <a:bodyPr wrap="none" anchor="ctr"/>
            <a:lstStyle/>
            <a:p>
              <a:pPr>
                <a:defRPr/>
              </a:pPr>
              <a:endParaRPr lang="fr-FR"/>
            </a:p>
          </p:txBody>
        </p:sp>
        <p:sp>
          <p:nvSpPr>
            <p:cNvPr id="15" name="Freeform 12"/>
            <p:cNvSpPr>
              <a:spLocks/>
            </p:cNvSpPr>
            <p:nvPr/>
          </p:nvSpPr>
          <p:spPr bwMode="hidden">
            <a:xfrm>
              <a:off x="1056" y="2008"/>
              <a:ext cx="1496" cy="1464"/>
            </a:xfrm>
            <a:custGeom>
              <a:avLst/>
              <a:gdLst/>
              <a:ahLst/>
              <a:cxnLst>
                <a:cxn ang="0">
                  <a:pos x="408" y="16"/>
                </a:cxn>
                <a:cxn ang="0">
                  <a:pos x="72" y="304"/>
                </a:cxn>
                <a:cxn ang="0">
                  <a:pos x="72" y="976"/>
                </a:cxn>
                <a:cxn ang="0">
                  <a:pos x="504" y="1360"/>
                </a:cxn>
                <a:cxn ang="0">
                  <a:pos x="1128" y="1408"/>
                </a:cxn>
                <a:cxn ang="0">
                  <a:pos x="1464" y="1024"/>
                </a:cxn>
                <a:cxn ang="0">
                  <a:pos x="1320" y="208"/>
                </a:cxn>
                <a:cxn ang="0">
                  <a:pos x="408" y="16"/>
                </a:cxn>
              </a:cxnLst>
              <a:rect l="0" t="0" r="r" b="b"/>
              <a:pathLst>
                <a:path w="1496" h="1464">
                  <a:moveTo>
                    <a:pt x="408" y="16"/>
                  </a:moveTo>
                  <a:cubicBezTo>
                    <a:pt x="200" y="32"/>
                    <a:pt x="128" y="144"/>
                    <a:pt x="72" y="304"/>
                  </a:cubicBezTo>
                  <a:cubicBezTo>
                    <a:pt x="16" y="464"/>
                    <a:pt x="0" y="800"/>
                    <a:pt x="72" y="976"/>
                  </a:cubicBezTo>
                  <a:cubicBezTo>
                    <a:pt x="144" y="1152"/>
                    <a:pt x="328" y="1288"/>
                    <a:pt x="504" y="1360"/>
                  </a:cubicBezTo>
                  <a:cubicBezTo>
                    <a:pt x="680" y="1432"/>
                    <a:pt x="968" y="1464"/>
                    <a:pt x="1128" y="1408"/>
                  </a:cubicBezTo>
                  <a:cubicBezTo>
                    <a:pt x="1288" y="1352"/>
                    <a:pt x="1432" y="1224"/>
                    <a:pt x="1464" y="1024"/>
                  </a:cubicBezTo>
                  <a:cubicBezTo>
                    <a:pt x="1496" y="824"/>
                    <a:pt x="1496" y="376"/>
                    <a:pt x="1320" y="208"/>
                  </a:cubicBezTo>
                  <a:cubicBezTo>
                    <a:pt x="1144" y="40"/>
                    <a:pt x="616" y="0"/>
                    <a:pt x="408" y="16"/>
                  </a:cubicBezTo>
                  <a:close/>
                </a:path>
              </a:pathLst>
            </a:custGeom>
            <a:noFill/>
            <a:ln w="9525" cap="flat" cmpd="sng">
              <a:solidFill>
                <a:schemeClr val="accent2"/>
              </a:solidFill>
              <a:prstDash val="solid"/>
              <a:round/>
              <a:headEnd type="none" w="med" len="med"/>
              <a:tailEnd type="none" w="med" len="med"/>
            </a:ln>
            <a:effectLst/>
          </p:spPr>
          <p:txBody>
            <a:bodyPr wrap="none" anchor="ctr"/>
            <a:lstStyle/>
            <a:p>
              <a:pPr>
                <a:defRPr/>
              </a:pPr>
              <a:endParaRPr lang="fr-FR"/>
            </a:p>
          </p:txBody>
        </p:sp>
        <p:sp>
          <p:nvSpPr>
            <p:cNvPr id="16" name="Freeform 13"/>
            <p:cNvSpPr>
              <a:spLocks/>
            </p:cNvSpPr>
            <p:nvPr/>
          </p:nvSpPr>
          <p:spPr bwMode="hidden">
            <a:xfrm rot="1159149">
              <a:off x="1296" y="2152"/>
              <a:ext cx="1126" cy="730"/>
            </a:xfrm>
            <a:custGeom>
              <a:avLst/>
              <a:gdLst/>
              <a:ahLst/>
              <a:cxnLst>
                <a:cxn ang="0">
                  <a:pos x="940" y="196"/>
                </a:cxn>
                <a:cxn ang="0">
                  <a:pos x="576" y="20"/>
                </a:cxn>
                <a:cxn ang="0">
                  <a:pos x="192" y="76"/>
                </a:cxn>
                <a:cxn ang="0">
                  <a:pos x="24" y="372"/>
                </a:cxn>
                <a:cxn ang="0">
                  <a:pos x="520" y="670"/>
                </a:cxn>
                <a:cxn ang="0">
                  <a:pos x="1048" y="568"/>
                </a:cxn>
                <a:cxn ang="0">
                  <a:pos x="940" y="196"/>
                </a:cxn>
              </a:cxnLst>
              <a:rect l="0" t="0" r="r" b="b"/>
              <a:pathLst>
                <a:path w="1126" h="730">
                  <a:moveTo>
                    <a:pt x="940" y="196"/>
                  </a:moveTo>
                  <a:cubicBezTo>
                    <a:pt x="700" y="100"/>
                    <a:pt x="701" y="40"/>
                    <a:pt x="576" y="20"/>
                  </a:cubicBezTo>
                  <a:cubicBezTo>
                    <a:pt x="451" y="0"/>
                    <a:pt x="284" y="17"/>
                    <a:pt x="192" y="76"/>
                  </a:cubicBezTo>
                  <a:cubicBezTo>
                    <a:pt x="100" y="135"/>
                    <a:pt x="56" y="132"/>
                    <a:pt x="24" y="372"/>
                  </a:cubicBezTo>
                  <a:cubicBezTo>
                    <a:pt x="0" y="730"/>
                    <a:pt x="350" y="637"/>
                    <a:pt x="520" y="670"/>
                  </a:cubicBezTo>
                  <a:cubicBezTo>
                    <a:pt x="690" y="703"/>
                    <a:pt x="978" y="647"/>
                    <a:pt x="1048" y="568"/>
                  </a:cubicBezTo>
                  <a:cubicBezTo>
                    <a:pt x="1118" y="489"/>
                    <a:pt x="1126" y="280"/>
                    <a:pt x="940" y="196"/>
                  </a:cubicBezTo>
                  <a:close/>
                </a:path>
              </a:pathLst>
            </a:custGeom>
            <a:noFill/>
            <a:ln w="9525" cap="flat" cmpd="sng">
              <a:solidFill>
                <a:schemeClr val="accent2"/>
              </a:solidFill>
              <a:prstDash val="solid"/>
              <a:round/>
              <a:headEnd type="none" w="med" len="med"/>
              <a:tailEnd type="none" w="med" len="med"/>
            </a:ln>
            <a:effectLst/>
          </p:spPr>
          <p:txBody>
            <a:bodyPr wrap="none" anchor="ctr"/>
            <a:lstStyle/>
            <a:p>
              <a:pPr>
                <a:defRPr/>
              </a:pPr>
              <a:endParaRPr lang="fr-FR"/>
            </a:p>
          </p:txBody>
        </p:sp>
        <p:sp>
          <p:nvSpPr>
            <p:cNvPr id="17" name="Freeform 14"/>
            <p:cNvSpPr>
              <a:spLocks/>
            </p:cNvSpPr>
            <p:nvPr/>
          </p:nvSpPr>
          <p:spPr bwMode="hidden">
            <a:xfrm>
              <a:off x="3112" y="-8"/>
              <a:ext cx="2648" cy="3394"/>
            </a:xfrm>
            <a:custGeom>
              <a:avLst/>
              <a:gdLst/>
              <a:ahLst/>
              <a:cxnLst>
                <a:cxn ang="0">
                  <a:pos x="1496" y="0"/>
                </a:cxn>
                <a:cxn ang="0">
                  <a:pos x="1640" y="384"/>
                </a:cxn>
                <a:cxn ang="0">
                  <a:pos x="1400" y="864"/>
                </a:cxn>
                <a:cxn ang="0">
                  <a:pos x="536" y="1200"/>
                </a:cxn>
                <a:cxn ang="0">
                  <a:pos x="56" y="1584"/>
                </a:cxn>
                <a:cxn ang="0">
                  <a:pos x="200" y="1872"/>
                </a:cxn>
                <a:cxn ang="0">
                  <a:pos x="1064" y="2016"/>
                </a:cxn>
                <a:cxn ang="0">
                  <a:pos x="1592" y="2304"/>
                </a:cxn>
                <a:cxn ang="0">
                  <a:pos x="1562" y="2940"/>
                </a:cxn>
                <a:cxn ang="0">
                  <a:pos x="2120" y="3384"/>
                </a:cxn>
                <a:cxn ang="0">
                  <a:pos x="2648" y="2880"/>
                </a:cxn>
              </a:cxnLst>
              <a:rect l="0" t="0" r="r" b="b"/>
              <a:pathLst>
                <a:path w="2648" h="3394">
                  <a:moveTo>
                    <a:pt x="1496" y="0"/>
                  </a:moveTo>
                  <a:cubicBezTo>
                    <a:pt x="1520" y="64"/>
                    <a:pt x="1656" y="240"/>
                    <a:pt x="1640" y="384"/>
                  </a:cubicBezTo>
                  <a:cubicBezTo>
                    <a:pt x="1624" y="528"/>
                    <a:pt x="1584" y="728"/>
                    <a:pt x="1400" y="864"/>
                  </a:cubicBezTo>
                  <a:cubicBezTo>
                    <a:pt x="1216" y="1000"/>
                    <a:pt x="760" y="1080"/>
                    <a:pt x="536" y="1200"/>
                  </a:cubicBezTo>
                  <a:cubicBezTo>
                    <a:pt x="312" y="1320"/>
                    <a:pt x="112" y="1472"/>
                    <a:pt x="56" y="1584"/>
                  </a:cubicBezTo>
                  <a:cubicBezTo>
                    <a:pt x="0" y="1696"/>
                    <a:pt x="32" y="1800"/>
                    <a:pt x="200" y="1872"/>
                  </a:cubicBezTo>
                  <a:cubicBezTo>
                    <a:pt x="368" y="1944"/>
                    <a:pt x="832" y="1944"/>
                    <a:pt x="1064" y="2016"/>
                  </a:cubicBezTo>
                  <a:cubicBezTo>
                    <a:pt x="1296" y="2088"/>
                    <a:pt x="1509" y="2150"/>
                    <a:pt x="1592" y="2304"/>
                  </a:cubicBezTo>
                  <a:cubicBezTo>
                    <a:pt x="1675" y="2458"/>
                    <a:pt x="1474" y="2760"/>
                    <a:pt x="1562" y="2940"/>
                  </a:cubicBezTo>
                  <a:cubicBezTo>
                    <a:pt x="1650" y="3120"/>
                    <a:pt x="1939" y="3394"/>
                    <a:pt x="2120" y="3384"/>
                  </a:cubicBezTo>
                  <a:cubicBezTo>
                    <a:pt x="2301" y="3374"/>
                    <a:pt x="2538" y="2985"/>
                    <a:pt x="2648" y="2880"/>
                  </a:cubicBezTo>
                </a:path>
              </a:pathLst>
            </a:custGeom>
            <a:noFill/>
            <a:ln w="9525" cap="flat" cmpd="sng">
              <a:solidFill>
                <a:schemeClr val="accent2"/>
              </a:solidFill>
              <a:prstDash val="solid"/>
              <a:round/>
              <a:headEnd type="none" w="med" len="med"/>
              <a:tailEnd type="none" w="med" len="med"/>
            </a:ln>
            <a:effectLst/>
          </p:spPr>
          <p:txBody>
            <a:bodyPr wrap="none" anchor="ctr"/>
            <a:lstStyle/>
            <a:p>
              <a:pPr>
                <a:defRPr/>
              </a:pPr>
              <a:endParaRPr lang="fr-FR"/>
            </a:p>
          </p:txBody>
        </p:sp>
        <p:sp>
          <p:nvSpPr>
            <p:cNvPr id="18" name="Freeform 15"/>
            <p:cNvSpPr>
              <a:spLocks/>
            </p:cNvSpPr>
            <p:nvPr/>
          </p:nvSpPr>
          <p:spPr bwMode="hidden">
            <a:xfrm>
              <a:off x="3504" y="-8"/>
              <a:ext cx="2256" cy="3160"/>
            </a:xfrm>
            <a:custGeom>
              <a:avLst/>
              <a:gdLst/>
              <a:ahLst/>
              <a:cxnLst>
                <a:cxn ang="0">
                  <a:pos x="1488" y="0"/>
                </a:cxn>
                <a:cxn ang="0">
                  <a:pos x="1488" y="528"/>
                </a:cxn>
                <a:cxn ang="0">
                  <a:pos x="1104" y="1008"/>
                </a:cxn>
                <a:cxn ang="0">
                  <a:pos x="144" y="1488"/>
                </a:cxn>
                <a:cxn ang="0">
                  <a:pos x="240" y="1776"/>
                </a:cxn>
                <a:cxn ang="0">
                  <a:pos x="1056" y="1872"/>
                </a:cxn>
                <a:cxn ang="0">
                  <a:pos x="1536" y="2064"/>
                </a:cxn>
                <a:cxn ang="0">
                  <a:pos x="1536" y="2448"/>
                </a:cxn>
                <a:cxn ang="0">
                  <a:pos x="1344" y="2784"/>
                </a:cxn>
                <a:cxn ang="0">
                  <a:pos x="1632" y="3120"/>
                </a:cxn>
                <a:cxn ang="0">
                  <a:pos x="1968" y="3024"/>
                </a:cxn>
                <a:cxn ang="0">
                  <a:pos x="2208" y="2496"/>
                </a:cxn>
                <a:cxn ang="0">
                  <a:pos x="2112" y="1968"/>
                </a:cxn>
                <a:cxn ang="0">
                  <a:pos x="1776" y="1584"/>
                </a:cxn>
                <a:cxn ang="0">
                  <a:pos x="1824" y="1152"/>
                </a:cxn>
                <a:cxn ang="0">
                  <a:pos x="2256" y="672"/>
                </a:cxn>
              </a:cxnLst>
              <a:rect l="0" t="0" r="r" b="b"/>
              <a:pathLst>
                <a:path w="2256" h="3160">
                  <a:moveTo>
                    <a:pt x="1488" y="0"/>
                  </a:moveTo>
                  <a:cubicBezTo>
                    <a:pt x="1488" y="88"/>
                    <a:pt x="1552" y="360"/>
                    <a:pt x="1488" y="528"/>
                  </a:cubicBezTo>
                  <a:cubicBezTo>
                    <a:pt x="1424" y="696"/>
                    <a:pt x="1328" y="848"/>
                    <a:pt x="1104" y="1008"/>
                  </a:cubicBezTo>
                  <a:cubicBezTo>
                    <a:pt x="880" y="1168"/>
                    <a:pt x="288" y="1360"/>
                    <a:pt x="144" y="1488"/>
                  </a:cubicBezTo>
                  <a:cubicBezTo>
                    <a:pt x="0" y="1616"/>
                    <a:pt x="88" y="1712"/>
                    <a:pt x="240" y="1776"/>
                  </a:cubicBezTo>
                  <a:cubicBezTo>
                    <a:pt x="392" y="1840"/>
                    <a:pt x="840" y="1824"/>
                    <a:pt x="1056" y="1872"/>
                  </a:cubicBezTo>
                  <a:cubicBezTo>
                    <a:pt x="1272" y="1920"/>
                    <a:pt x="1456" y="1968"/>
                    <a:pt x="1536" y="2064"/>
                  </a:cubicBezTo>
                  <a:cubicBezTo>
                    <a:pt x="1616" y="2160"/>
                    <a:pt x="1568" y="2328"/>
                    <a:pt x="1536" y="2448"/>
                  </a:cubicBezTo>
                  <a:cubicBezTo>
                    <a:pt x="1504" y="2568"/>
                    <a:pt x="1328" y="2672"/>
                    <a:pt x="1344" y="2784"/>
                  </a:cubicBezTo>
                  <a:cubicBezTo>
                    <a:pt x="1360" y="2896"/>
                    <a:pt x="1528" y="3080"/>
                    <a:pt x="1632" y="3120"/>
                  </a:cubicBezTo>
                  <a:cubicBezTo>
                    <a:pt x="1736" y="3160"/>
                    <a:pt x="1872" y="3128"/>
                    <a:pt x="1968" y="3024"/>
                  </a:cubicBezTo>
                  <a:cubicBezTo>
                    <a:pt x="2064" y="2920"/>
                    <a:pt x="2184" y="2672"/>
                    <a:pt x="2208" y="2496"/>
                  </a:cubicBezTo>
                  <a:cubicBezTo>
                    <a:pt x="2232" y="2320"/>
                    <a:pt x="2184" y="2120"/>
                    <a:pt x="2112" y="1968"/>
                  </a:cubicBezTo>
                  <a:cubicBezTo>
                    <a:pt x="2040" y="1816"/>
                    <a:pt x="1824" y="1720"/>
                    <a:pt x="1776" y="1584"/>
                  </a:cubicBezTo>
                  <a:cubicBezTo>
                    <a:pt x="1728" y="1448"/>
                    <a:pt x="1744" y="1304"/>
                    <a:pt x="1824" y="1152"/>
                  </a:cubicBezTo>
                  <a:cubicBezTo>
                    <a:pt x="1904" y="1000"/>
                    <a:pt x="2166" y="772"/>
                    <a:pt x="2256" y="672"/>
                  </a:cubicBezTo>
                </a:path>
              </a:pathLst>
            </a:custGeom>
            <a:noFill/>
            <a:ln w="9525" cap="flat" cmpd="sng">
              <a:solidFill>
                <a:schemeClr val="accent2"/>
              </a:solidFill>
              <a:prstDash val="solid"/>
              <a:round/>
              <a:headEnd type="none" w="med" len="med"/>
              <a:tailEnd type="none" w="med" len="med"/>
            </a:ln>
            <a:effectLst/>
          </p:spPr>
          <p:txBody>
            <a:bodyPr wrap="none" anchor="ctr"/>
            <a:lstStyle/>
            <a:p>
              <a:pPr>
                <a:defRPr/>
              </a:pPr>
              <a:endParaRPr lang="fr-FR"/>
            </a:p>
          </p:txBody>
        </p:sp>
        <p:sp>
          <p:nvSpPr>
            <p:cNvPr id="19" name="Freeform 16"/>
            <p:cNvSpPr>
              <a:spLocks/>
            </p:cNvSpPr>
            <p:nvPr/>
          </p:nvSpPr>
          <p:spPr bwMode="hidden">
            <a:xfrm>
              <a:off x="4008" y="1080"/>
              <a:ext cx="1048" cy="696"/>
            </a:xfrm>
            <a:custGeom>
              <a:avLst/>
              <a:gdLst/>
              <a:ahLst/>
              <a:cxnLst>
                <a:cxn ang="0">
                  <a:pos x="984" y="256"/>
                </a:cxn>
                <a:cxn ang="0">
                  <a:pos x="840" y="16"/>
                </a:cxn>
                <a:cxn ang="0">
                  <a:pos x="552" y="160"/>
                </a:cxn>
                <a:cxn ang="0">
                  <a:pos x="320" y="304"/>
                </a:cxn>
                <a:cxn ang="0">
                  <a:pos x="600" y="592"/>
                </a:cxn>
                <a:cxn ang="0">
                  <a:pos x="984" y="640"/>
                </a:cxn>
                <a:cxn ang="0">
                  <a:pos x="984" y="256"/>
                </a:cxn>
              </a:cxnLst>
              <a:rect l="0" t="0" r="r" b="b"/>
              <a:pathLst>
                <a:path w="1048" h="696">
                  <a:moveTo>
                    <a:pt x="984" y="256"/>
                  </a:moveTo>
                  <a:cubicBezTo>
                    <a:pt x="960" y="152"/>
                    <a:pt x="992" y="32"/>
                    <a:pt x="840" y="16"/>
                  </a:cubicBezTo>
                  <a:cubicBezTo>
                    <a:pt x="736" y="0"/>
                    <a:pt x="624" y="104"/>
                    <a:pt x="552" y="160"/>
                  </a:cubicBezTo>
                  <a:cubicBezTo>
                    <a:pt x="465" y="208"/>
                    <a:pt x="480" y="240"/>
                    <a:pt x="320" y="304"/>
                  </a:cubicBezTo>
                  <a:cubicBezTo>
                    <a:pt x="168" y="368"/>
                    <a:pt x="0" y="512"/>
                    <a:pt x="600" y="592"/>
                  </a:cubicBezTo>
                  <a:cubicBezTo>
                    <a:pt x="696" y="640"/>
                    <a:pt x="920" y="696"/>
                    <a:pt x="984" y="640"/>
                  </a:cubicBezTo>
                  <a:cubicBezTo>
                    <a:pt x="1048" y="584"/>
                    <a:pt x="984" y="336"/>
                    <a:pt x="984" y="256"/>
                  </a:cubicBezTo>
                  <a:close/>
                </a:path>
              </a:pathLst>
            </a:custGeom>
            <a:noFill/>
            <a:ln w="9525" cap="flat" cmpd="sng">
              <a:solidFill>
                <a:schemeClr val="accent2"/>
              </a:solidFill>
              <a:prstDash val="solid"/>
              <a:round/>
              <a:headEnd type="none" w="med" len="med"/>
              <a:tailEnd type="none" w="med" len="med"/>
            </a:ln>
            <a:effectLst/>
          </p:spPr>
          <p:txBody>
            <a:bodyPr wrap="none" anchor="ctr"/>
            <a:lstStyle/>
            <a:p>
              <a:pPr>
                <a:defRPr/>
              </a:pPr>
              <a:endParaRPr lang="fr-FR"/>
            </a:p>
          </p:txBody>
        </p:sp>
        <p:sp>
          <p:nvSpPr>
            <p:cNvPr id="20" name="Freeform 17"/>
            <p:cNvSpPr>
              <a:spLocks/>
            </p:cNvSpPr>
            <p:nvPr/>
          </p:nvSpPr>
          <p:spPr bwMode="hidden">
            <a:xfrm>
              <a:off x="5117" y="-8"/>
              <a:ext cx="547" cy="696"/>
            </a:xfrm>
            <a:custGeom>
              <a:avLst/>
              <a:gdLst/>
              <a:ahLst/>
              <a:cxnLst>
                <a:cxn ang="0">
                  <a:pos x="19" y="0"/>
                </a:cxn>
                <a:cxn ang="0">
                  <a:pos x="19" y="528"/>
                </a:cxn>
                <a:cxn ang="0">
                  <a:pos x="131" y="680"/>
                </a:cxn>
                <a:cxn ang="0">
                  <a:pos x="355" y="624"/>
                </a:cxn>
                <a:cxn ang="0">
                  <a:pos x="499" y="384"/>
                </a:cxn>
                <a:cxn ang="0">
                  <a:pos x="547" y="0"/>
                </a:cxn>
              </a:cxnLst>
              <a:rect l="0" t="0" r="r" b="b"/>
              <a:pathLst>
                <a:path w="547" h="696">
                  <a:moveTo>
                    <a:pt x="19" y="0"/>
                  </a:moveTo>
                  <a:cubicBezTo>
                    <a:pt x="19" y="88"/>
                    <a:pt x="0" y="415"/>
                    <a:pt x="19" y="528"/>
                  </a:cubicBezTo>
                  <a:cubicBezTo>
                    <a:pt x="38" y="641"/>
                    <a:pt x="75" y="664"/>
                    <a:pt x="131" y="680"/>
                  </a:cubicBezTo>
                  <a:cubicBezTo>
                    <a:pt x="187" y="696"/>
                    <a:pt x="294" y="673"/>
                    <a:pt x="355" y="624"/>
                  </a:cubicBezTo>
                  <a:cubicBezTo>
                    <a:pt x="416" y="575"/>
                    <a:pt x="467" y="488"/>
                    <a:pt x="499" y="384"/>
                  </a:cubicBezTo>
                  <a:cubicBezTo>
                    <a:pt x="531" y="280"/>
                    <a:pt x="537" y="80"/>
                    <a:pt x="547" y="0"/>
                  </a:cubicBezTo>
                </a:path>
              </a:pathLst>
            </a:custGeom>
            <a:noFill/>
            <a:ln w="9525" cap="flat" cmpd="sng">
              <a:solidFill>
                <a:schemeClr val="accent2"/>
              </a:solidFill>
              <a:prstDash val="solid"/>
              <a:round/>
              <a:headEnd type="none" w="med" len="med"/>
              <a:tailEnd type="none" w="med" len="med"/>
            </a:ln>
            <a:effectLst/>
          </p:spPr>
          <p:txBody>
            <a:bodyPr wrap="none" anchor="ctr"/>
            <a:lstStyle/>
            <a:p>
              <a:pPr>
                <a:defRPr/>
              </a:pPr>
              <a:endParaRPr lang="fr-FR"/>
            </a:p>
          </p:txBody>
        </p:sp>
        <p:sp>
          <p:nvSpPr>
            <p:cNvPr id="21" name="Freeform 18"/>
            <p:cNvSpPr>
              <a:spLocks/>
            </p:cNvSpPr>
            <p:nvPr/>
          </p:nvSpPr>
          <p:spPr bwMode="hidden">
            <a:xfrm>
              <a:off x="0" y="2024"/>
              <a:ext cx="1984" cy="2296"/>
            </a:xfrm>
            <a:custGeom>
              <a:avLst/>
              <a:gdLst/>
              <a:ahLst/>
              <a:cxnLst>
                <a:cxn ang="0">
                  <a:pos x="0" y="32"/>
                </a:cxn>
                <a:cxn ang="0">
                  <a:pos x="336" y="32"/>
                </a:cxn>
                <a:cxn ang="0">
                  <a:pos x="592" y="224"/>
                </a:cxn>
                <a:cxn ang="0">
                  <a:pos x="696" y="664"/>
                </a:cxn>
                <a:cxn ang="0">
                  <a:pos x="664" y="1224"/>
                </a:cxn>
                <a:cxn ang="0">
                  <a:pos x="816" y="1784"/>
                </a:cxn>
                <a:cxn ang="0">
                  <a:pos x="1128" y="2128"/>
                </a:cxn>
                <a:cxn ang="0">
                  <a:pos x="1984" y="2296"/>
                </a:cxn>
              </a:cxnLst>
              <a:rect l="0" t="0" r="r" b="b"/>
              <a:pathLst>
                <a:path w="1984" h="2296">
                  <a:moveTo>
                    <a:pt x="0" y="32"/>
                  </a:moveTo>
                  <a:cubicBezTo>
                    <a:pt x="56" y="32"/>
                    <a:pt x="237" y="0"/>
                    <a:pt x="336" y="32"/>
                  </a:cubicBezTo>
                  <a:cubicBezTo>
                    <a:pt x="435" y="64"/>
                    <a:pt x="532" y="119"/>
                    <a:pt x="592" y="224"/>
                  </a:cubicBezTo>
                  <a:cubicBezTo>
                    <a:pt x="652" y="329"/>
                    <a:pt x="684" y="497"/>
                    <a:pt x="696" y="664"/>
                  </a:cubicBezTo>
                  <a:cubicBezTo>
                    <a:pt x="708" y="831"/>
                    <a:pt x="644" y="1037"/>
                    <a:pt x="664" y="1224"/>
                  </a:cubicBezTo>
                  <a:cubicBezTo>
                    <a:pt x="684" y="1411"/>
                    <a:pt x="739" y="1633"/>
                    <a:pt x="816" y="1784"/>
                  </a:cubicBezTo>
                  <a:cubicBezTo>
                    <a:pt x="893" y="1935"/>
                    <a:pt x="933" y="2043"/>
                    <a:pt x="1128" y="2128"/>
                  </a:cubicBezTo>
                  <a:cubicBezTo>
                    <a:pt x="1323" y="2213"/>
                    <a:pt x="1806" y="2261"/>
                    <a:pt x="1984" y="2296"/>
                  </a:cubicBezTo>
                </a:path>
              </a:pathLst>
            </a:custGeom>
            <a:noFill/>
            <a:ln w="9525" cap="flat" cmpd="sng">
              <a:solidFill>
                <a:schemeClr val="accent2"/>
              </a:solidFill>
              <a:prstDash val="solid"/>
              <a:round/>
              <a:headEnd type="none" w="med" len="med"/>
              <a:tailEnd type="none" w="med" len="med"/>
            </a:ln>
            <a:effectLst/>
          </p:spPr>
          <p:txBody>
            <a:bodyPr wrap="none" anchor="ctr"/>
            <a:lstStyle/>
            <a:p>
              <a:pPr>
                <a:defRPr/>
              </a:pPr>
              <a:endParaRPr lang="fr-FR"/>
            </a:p>
          </p:txBody>
        </p:sp>
        <p:sp>
          <p:nvSpPr>
            <p:cNvPr id="22" name="Freeform 19"/>
            <p:cNvSpPr>
              <a:spLocks/>
            </p:cNvSpPr>
            <p:nvPr/>
          </p:nvSpPr>
          <p:spPr bwMode="hidden">
            <a:xfrm>
              <a:off x="0" y="2400"/>
              <a:ext cx="816" cy="1912"/>
            </a:xfrm>
            <a:custGeom>
              <a:avLst/>
              <a:gdLst/>
              <a:ahLst/>
              <a:cxnLst>
                <a:cxn ang="0">
                  <a:pos x="0" y="280"/>
                </a:cxn>
                <a:cxn ang="0">
                  <a:pos x="384" y="280"/>
                </a:cxn>
                <a:cxn ang="0">
                  <a:pos x="368" y="896"/>
                </a:cxn>
                <a:cxn ang="0">
                  <a:pos x="528" y="1528"/>
                </a:cxn>
                <a:cxn ang="0">
                  <a:pos x="816" y="1912"/>
                </a:cxn>
              </a:cxnLst>
              <a:rect l="0" t="0" r="r" b="b"/>
              <a:pathLst>
                <a:path w="816" h="1912">
                  <a:moveTo>
                    <a:pt x="0" y="280"/>
                  </a:moveTo>
                  <a:cubicBezTo>
                    <a:pt x="144" y="0"/>
                    <a:pt x="323" y="177"/>
                    <a:pt x="384" y="280"/>
                  </a:cubicBezTo>
                  <a:cubicBezTo>
                    <a:pt x="488" y="440"/>
                    <a:pt x="344" y="688"/>
                    <a:pt x="368" y="896"/>
                  </a:cubicBezTo>
                  <a:cubicBezTo>
                    <a:pt x="392" y="1104"/>
                    <a:pt x="453" y="1359"/>
                    <a:pt x="528" y="1528"/>
                  </a:cubicBezTo>
                  <a:cubicBezTo>
                    <a:pt x="603" y="1697"/>
                    <a:pt x="756" y="1832"/>
                    <a:pt x="816" y="1912"/>
                  </a:cubicBezTo>
                </a:path>
              </a:pathLst>
            </a:custGeom>
            <a:noFill/>
            <a:ln w="9525" cap="flat" cmpd="sng">
              <a:solidFill>
                <a:schemeClr val="accent2"/>
              </a:solidFill>
              <a:prstDash val="solid"/>
              <a:round/>
              <a:headEnd type="none" w="med" len="med"/>
              <a:tailEnd type="none" w="med" len="med"/>
            </a:ln>
            <a:effectLst/>
          </p:spPr>
          <p:txBody>
            <a:bodyPr wrap="none" anchor="ctr"/>
            <a:lstStyle/>
            <a:p>
              <a:pPr>
                <a:defRPr/>
              </a:pPr>
              <a:endParaRPr lang="fr-FR"/>
            </a:p>
          </p:txBody>
        </p:sp>
        <p:sp>
          <p:nvSpPr>
            <p:cNvPr id="23" name="Freeform 20"/>
            <p:cNvSpPr>
              <a:spLocks/>
            </p:cNvSpPr>
            <p:nvPr/>
          </p:nvSpPr>
          <p:spPr bwMode="hidden">
            <a:xfrm>
              <a:off x="2688" y="3228"/>
              <a:ext cx="3080" cy="1084"/>
            </a:xfrm>
            <a:custGeom>
              <a:avLst/>
              <a:gdLst/>
              <a:ahLst/>
              <a:cxnLst>
                <a:cxn ang="0">
                  <a:pos x="0" y="1084"/>
                </a:cxn>
                <a:cxn ang="0">
                  <a:pos x="424" y="932"/>
                </a:cxn>
                <a:cxn ang="0">
                  <a:pos x="640" y="292"/>
                </a:cxn>
                <a:cxn ang="0">
                  <a:pos x="1032" y="20"/>
                </a:cxn>
                <a:cxn ang="0">
                  <a:pos x="1536" y="172"/>
                </a:cxn>
                <a:cxn ang="0">
                  <a:pos x="2064" y="604"/>
                </a:cxn>
                <a:cxn ang="0">
                  <a:pos x="2400" y="940"/>
                </a:cxn>
                <a:cxn ang="0">
                  <a:pos x="3080" y="1084"/>
                </a:cxn>
              </a:cxnLst>
              <a:rect l="0" t="0" r="r" b="b"/>
              <a:pathLst>
                <a:path w="3080" h="1084">
                  <a:moveTo>
                    <a:pt x="0" y="1084"/>
                  </a:moveTo>
                  <a:cubicBezTo>
                    <a:pt x="71" y="1059"/>
                    <a:pt x="317" y="1064"/>
                    <a:pt x="424" y="932"/>
                  </a:cubicBezTo>
                  <a:cubicBezTo>
                    <a:pt x="531" y="800"/>
                    <a:pt x="539" y="444"/>
                    <a:pt x="640" y="292"/>
                  </a:cubicBezTo>
                  <a:cubicBezTo>
                    <a:pt x="741" y="140"/>
                    <a:pt x="883" y="40"/>
                    <a:pt x="1032" y="20"/>
                  </a:cubicBezTo>
                  <a:cubicBezTo>
                    <a:pt x="1181" y="0"/>
                    <a:pt x="1364" y="75"/>
                    <a:pt x="1536" y="172"/>
                  </a:cubicBezTo>
                  <a:cubicBezTo>
                    <a:pt x="1708" y="269"/>
                    <a:pt x="1920" y="476"/>
                    <a:pt x="2064" y="604"/>
                  </a:cubicBezTo>
                  <a:cubicBezTo>
                    <a:pt x="2208" y="732"/>
                    <a:pt x="2231" y="860"/>
                    <a:pt x="2400" y="940"/>
                  </a:cubicBezTo>
                  <a:cubicBezTo>
                    <a:pt x="2569" y="1020"/>
                    <a:pt x="2939" y="1054"/>
                    <a:pt x="3080" y="1084"/>
                  </a:cubicBezTo>
                </a:path>
              </a:pathLst>
            </a:custGeom>
            <a:noFill/>
            <a:ln w="9525" cap="flat" cmpd="sng">
              <a:solidFill>
                <a:schemeClr val="accent2"/>
              </a:solidFill>
              <a:prstDash val="solid"/>
              <a:round/>
              <a:headEnd type="none" w="med" len="med"/>
              <a:tailEnd type="none" w="med" len="med"/>
            </a:ln>
            <a:effectLst/>
          </p:spPr>
          <p:txBody>
            <a:bodyPr wrap="none" anchor="ctr"/>
            <a:lstStyle/>
            <a:p>
              <a:pPr>
                <a:defRPr/>
              </a:pPr>
              <a:endParaRPr lang="fr-FR"/>
            </a:p>
          </p:txBody>
        </p:sp>
        <p:pic>
          <p:nvPicPr>
            <p:cNvPr id="24" name="Picture 50" descr="C:\My Documents\bits\Topbanx.GIF"/>
            <p:cNvPicPr>
              <a:picLocks noChangeAspect="1" noChangeArrowheads="1"/>
            </p:cNvPicPr>
            <p:nvPr/>
          </p:nvPicPr>
          <p:blipFill>
            <a:blip r:embed="rId2">
              <a:clrChange>
                <a:clrFrom>
                  <a:srgbClr val="33CC99"/>
                </a:clrFrom>
                <a:clrTo>
                  <a:srgbClr val="33CC99">
                    <a:alpha val="0"/>
                  </a:srgbClr>
                </a:clrTo>
              </a:clrChange>
            </a:blip>
            <a:srcRect l="31929" t="5319" b="4256"/>
            <a:stretch>
              <a:fillRect/>
            </a:stretch>
          </p:blipFill>
          <p:spPr bwMode="auto">
            <a:xfrm>
              <a:off x="0" y="0"/>
              <a:ext cx="325" cy="4320"/>
            </a:xfrm>
            <a:prstGeom prst="rect">
              <a:avLst/>
            </a:prstGeom>
            <a:noFill/>
            <a:ln w="9525">
              <a:noFill/>
              <a:miter lim="800000"/>
              <a:headEnd/>
              <a:tailEnd/>
            </a:ln>
          </p:spPr>
        </p:pic>
        <p:sp>
          <p:nvSpPr>
            <p:cNvPr id="25" name="Rectangle 52"/>
            <p:cNvSpPr>
              <a:spLocks noChangeArrowheads="1"/>
            </p:cNvSpPr>
            <p:nvPr/>
          </p:nvSpPr>
          <p:spPr bwMode="ltGray">
            <a:xfrm>
              <a:off x="240" y="2112"/>
              <a:ext cx="2688" cy="96"/>
            </a:xfrm>
            <a:prstGeom prst="rect">
              <a:avLst/>
            </a:prstGeom>
            <a:solidFill>
              <a:schemeClr val="bg1"/>
            </a:solidFill>
            <a:ln w="9525">
              <a:noFill/>
              <a:miter lim="800000"/>
              <a:headEnd/>
              <a:tailEnd/>
            </a:ln>
            <a:effectLst/>
          </p:spPr>
          <p:txBody>
            <a:bodyPr wrap="none" anchor="ctr"/>
            <a:lstStyle/>
            <a:p>
              <a:pPr>
                <a:defRPr/>
              </a:pPr>
              <a:endParaRPr lang="fr-FR"/>
            </a:p>
          </p:txBody>
        </p:sp>
      </p:grpSp>
      <p:sp>
        <p:nvSpPr>
          <p:cNvPr id="26" name="Line 56"/>
          <p:cNvSpPr>
            <a:spLocks noChangeShapeType="1"/>
          </p:cNvSpPr>
          <p:nvPr/>
        </p:nvSpPr>
        <p:spPr bwMode="ltGray">
          <a:xfrm>
            <a:off x="685800" y="3429000"/>
            <a:ext cx="1676400" cy="0"/>
          </a:xfrm>
          <a:prstGeom prst="line">
            <a:avLst/>
          </a:prstGeom>
          <a:noFill/>
          <a:ln w="9525">
            <a:solidFill>
              <a:schemeClr val="tx1"/>
            </a:solidFill>
            <a:round/>
            <a:headEnd/>
            <a:tailEnd type="stealth" w="med" len="lg"/>
          </a:ln>
          <a:effectLst/>
        </p:spPr>
        <p:txBody>
          <a:bodyPr wrap="none" anchor="ctr"/>
          <a:lstStyle/>
          <a:p>
            <a:pPr>
              <a:defRPr/>
            </a:pPr>
            <a:endParaRPr lang="fr-FR"/>
          </a:p>
        </p:txBody>
      </p:sp>
      <p:grpSp>
        <p:nvGrpSpPr>
          <p:cNvPr id="27" name="Group 62"/>
          <p:cNvGrpSpPr>
            <a:grpSpLocks/>
          </p:cNvGrpSpPr>
          <p:nvPr/>
        </p:nvGrpSpPr>
        <p:grpSpPr bwMode="auto">
          <a:xfrm>
            <a:off x="762000" y="3352800"/>
            <a:ext cx="457200" cy="457200"/>
            <a:chOff x="480" y="2112"/>
            <a:chExt cx="288" cy="288"/>
          </a:xfrm>
        </p:grpSpPr>
        <p:sp>
          <p:nvSpPr>
            <p:cNvPr id="28" name="Line 57"/>
            <p:cNvSpPr>
              <a:spLocks noChangeShapeType="1"/>
            </p:cNvSpPr>
            <p:nvPr/>
          </p:nvSpPr>
          <p:spPr bwMode="ltGray">
            <a:xfrm>
              <a:off x="528" y="2160"/>
              <a:ext cx="240" cy="240"/>
            </a:xfrm>
            <a:prstGeom prst="line">
              <a:avLst/>
            </a:prstGeom>
            <a:noFill/>
            <a:ln w="9525">
              <a:solidFill>
                <a:schemeClr val="tx1"/>
              </a:solidFill>
              <a:round/>
              <a:headEnd/>
              <a:tailEnd type="stealth" w="sm" len="lg"/>
            </a:ln>
            <a:effectLst/>
          </p:spPr>
          <p:txBody>
            <a:bodyPr wrap="none" anchor="ctr"/>
            <a:lstStyle/>
            <a:p>
              <a:pPr>
                <a:defRPr/>
              </a:pPr>
              <a:endParaRPr lang="fr-FR"/>
            </a:p>
          </p:txBody>
        </p:sp>
        <p:sp>
          <p:nvSpPr>
            <p:cNvPr id="29" name="Oval 58"/>
            <p:cNvSpPr>
              <a:spLocks noChangeArrowheads="1"/>
            </p:cNvSpPr>
            <p:nvPr/>
          </p:nvSpPr>
          <p:spPr bwMode="ltGray">
            <a:xfrm>
              <a:off x="480" y="2112"/>
              <a:ext cx="117" cy="117"/>
            </a:xfrm>
            <a:prstGeom prst="ellipse">
              <a:avLst/>
            </a:prstGeom>
            <a:noFill/>
            <a:ln w="9525">
              <a:solidFill>
                <a:schemeClr val="tx1"/>
              </a:solidFill>
              <a:round/>
              <a:headEnd/>
              <a:tailEnd/>
            </a:ln>
            <a:effectLst/>
          </p:spPr>
          <p:txBody>
            <a:bodyPr wrap="none" anchor="ctr"/>
            <a:lstStyle/>
            <a:p>
              <a:pPr>
                <a:defRPr/>
              </a:pPr>
              <a:endParaRPr lang="fr-FR"/>
            </a:p>
          </p:txBody>
        </p:sp>
      </p:grpSp>
      <p:sp>
        <p:nvSpPr>
          <p:cNvPr id="30783" name="Rectangle 63"/>
          <p:cNvSpPr>
            <a:spLocks noGrp="1" noChangeArrowheads="1"/>
          </p:cNvSpPr>
          <p:nvPr>
            <p:ph type="ctrTitle" sz="quarter"/>
          </p:nvPr>
        </p:nvSpPr>
        <p:spPr>
          <a:xfrm>
            <a:off x="685800" y="2133600"/>
            <a:ext cx="7772400" cy="1143000"/>
          </a:xfrm>
        </p:spPr>
        <p:txBody>
          <a:bodyPr anchor="ctr"/>
          <a:lstStyle>
            <a:lvl1pPr>
              <a:defRPr/>
            </a:lvl1pPr>
          </a:lstStyle>
          <a:p>
            <a:r>
              <a:rPr lang="fr-FR"/>
              <a:t>Cliquez pour modifier le style du titre du masque</a:t>
            </a:r>
          </a:p>
        </p:txBody>
      </p:sp>
      <p:sp>
        <p:nvSpPr>
          <p:cNvPr id="30784" name="Rectangle 64"/>
          <p:cNvSpPr>
            <a:spLocks noGrp="1" noChangeArrowheads="1"/>
          </p:cNvSpPr>
          <p:nvPr>
            <p:ph type="subTitle" sz="quarter" idx="1"/>
          </p:nvPr>
        </p:nvSpPr>
        <p:spPr>
          <a:xfrm>
            <a:off x="1371600" y="3886200"/>
            <a:ext cx="6400800" cy="1752600"/>
          </a:xfrm>
        </p:spPr>
        <p:txBody>
          <a:bodyPr/>
          <a:lstStyle>
            <a:lvl1pPr marL="0" indent="0" algn="ctr">
              <a:buFont typeface="Wingdings" pitchFamily="2" charset="2"/>
              <a:buNone/>
              <a:defRPr/>
            </a:lvl1pPr>
          </a:lstStyle>
          <a:p>
            <a:r>
              <a:rPr lang="fr-FR"/>
              <a:t>Cliquez pour modifier le style des sous-titres du masque</a:t>
            </a:r>
          </a:p>
        </p:txBody>
      </p:sp>
      <p:sp>
        <p:nvSpPr>
          <p:cNvPr id="30" name="Rectangle 65"/>
          <p:cNvSpPr>
            <a:spLocks noGrp="1" noChangeArrowheads="1"/>
          </p:cNvSpPr>
          <p:nvPr>
            <p:ph type="dt" sz="quarter" idx="10"/>
          </p:nvPr>
        </p:nvSpPr>
        <p:spPr>
          <a:xfrm>
            <a:off x="685800" y="6342063"/>
            <a:ext cx="1905000" cy="457200"/>
          </a:xfrm>
        </p:spPr>
        <p:txBody>
          <a:bodyPr/>
          <a:lstStyle>
            <a:lvl1pPr>
              <a:defRPr/>
            </a:lvl1pPr>
          </a:lstStyle>
          <a:p>
            <a:pPr>
              <a:defRPr/>
            </a:pPr>
            <a:endParaRPr lang="fr-FR"/>
          </a:p>
        </p:txBody>
      </p:sp>
      <p:sp>
        <p:nvSpPr>
          <p:cNvPr id="31" name="Rectangle 66"/>
          <p:cNvSpPr>
            <a:spLocks noGrp="1" noChangeArrowheads="1"/>
          </p:cNvSpPr>
          <p:nvPr>
            <p:ph type="ftr" sz="quarter" idx="11"/>
          </p:nvPr>
        </p:nvSpPr>
        <p:spPr>
          <a:xfrm>
            <a:off x="3124200" y="6342063"/>
            <a:ext cx="2895600" cy="457200"/>
          </a:xfrm>
        </p:spPr>
        <p:txBody>
          <a:bodyPr/>
          <a:lstStyle>
            <a:lvl1pPr>
              <a:defRPr/>
            </a:lvl1pPr>
          </a:lstStyle>
          <a:p>
            <a:pPr>
              <a:defRPr/>
            </a:pPr>
            <a:endParaRPr lang="fr-FR"/>
          </a:p>
        </p:txBody>
      </p:sp>
      <p:sp>
        <p:nvSpPr>
          <p:cNvPr id="32" name="Rectangle 67"/>
          <p:cNvSpPr>
            <a:spLocks noGrp="1" noChangeArrowheads="1"/>
          </p:cNvSpPr>
          <p:nvPr>
            <p:ph type="sldNum" sz="quarter" idx="12"/>
          </p:nvPr>
        </p:nvSpPr>
        <p:spPr>
          <a:xfrm>
            <a:off x="7086600" y="6342063"/>
            <a:ext cx="1905000" cy="457200"/>
          </a:xfrm>
        </p:spPr>
        <p:txBody>
          <a:bodyPr/>
          <a:lstStyle>
            <a:lvl1pPr>
              <a:defRPr/>
            </a:lvl1pPr>
          </a:lstStyle>
          <a:p>
            <a:pPr>
              <a:defRPr/>
            </a:pPr>
            <a:fld id="{5D7B7E7D-F589-404A-98D4-435850613CB5}" type="slidenum">
              <a:rPr lang="fr-FR"/>
              <a:pPr>
                <a:defRPr/>
              </a:pPr>
              <a:t>‹N°›</a:t>
            </a:fld>
            <a:endParaRPr lang="fr-F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wipe(left)">
                                      <p:cBhvr>
                                        <p:cTn id="7"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59"/>
          <p:cNvSpPr>
            <a:spLocks noGrp="1" noChangeArrowheads="1"/>
          </p:cNvSpPr>
          <p:nvPr>
            <p:ph type="dt" sz="half" idx="10"/>
          </p:nvPr>
        </p:nvSpPr>
        <p:spPr>
          <a:ln/>
        </p:spPr>
        <p:txBody>
          <a:bodyPr/>
          <a:lstStyle>
            <a:lvl1pPr>
              <a:defRPr/>
            </a:lvl1pPr>
          </a:lstStyle>
          <a:p>
            <a:pPr>
              <a:defRPr/>
            </a:pPr>
            <a:endParaRPr lang="fr-FR"/>
          </a:p>
        </p:txBody>
      </p:sp>
      <p:sp>
        <p:nvSpPr>
          <p:cNvPr id="5" name="Rectangle 60"/>
          <p:cNvSpPr>
            <a:spLocks noGrp="1" noChangeArrowheads="1"/>
          </p:cNvSpPr>
          <p:nvPr>
            <p:ph type="ftr" sz="quarter" idx="11"/>
          </p:nvPr>
        </p:nvSpPr>
        <p:spPr>
          <a:ln/>
        </p:spPr>
        <p:txBody>
          <a:bodyPr/>
          <a:lstStyle>
            <a:lvl1pPr>
              <a:defRPr/>
            </a:lvl1pPr>
          </a:lstStyle>
          <a:p>
            <a:pPr>
              <a:defRPr/>
            </a:pPr>
            <a:endParaRPr lang="fr-FR"/>
          </a:p>
        </p:txBody>
      </p:sp>
      <p:sp>
        <p:nvSpPr>
          <p:cNvPr id="6" name="Rectangle 61"/>
          <p:cNvSpPr>
            <a:spLocks noGrp="1" noChangeArrowheads="1"/>
          </p:cNvSpPr>
          <p:nvPr>
            <p:ph type="sldNum" sz="quarter" idx="12"/>
          </p:nvPr>
        </p:nvSpPr>
        <p:spPr>
          <a:ln/>
        </p:spPr>
        <p:txBody>
          <a:bodyPr/>
          <a:lstStyle>
            <a:lvl1pPr>
              <a:defRPr/>
            </a:lvl1pPr>
          </a:lstStyle>
          <a:p>
            <a:pPr>
              <a:defRPr/>
            </a:pPr>
            <a:fld id="{0AD0F0A9-089E-4C0E-9CEC-102D887FDCB6}" type="slidenum">
              <a:rPr lang="fr-FR"/>
              <a:pPr>
                <a:defRPr/>
              </a:pPr>
              <a:t>‹N°›</a:t>
            </a:fld>
            <a:endParaRPr lang="fr-F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515100" y="609600"/>
            <a:ext cx="1943100" cy="5486400"/>
          </a:xfr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685800" y="609600"/>
            <a:ext cx="5676900" cy="5486400"/>
          </a:xfr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59"/>
          <p:cNvSpPr>
            <a:spLocks noGrp="1" noChangeArrowheads="1"/>
          </p:cNvSpPr>
          <p:nvPr>
            <p:ph type="dt" sz="half" idx="10"/>
          </p:nvPr>
        </p:nvSpPr>
        <p:spPr>
          <a:ln/>
        </p:spPr>
        <p:txBody>
          <a:bodyPr/>
          <a:lstStyle>
            <a:lvl1pPr>
              <a:defRPr/>
            </a:lvl1pPr>
          </a:lstStyle>
          <a:p>
            <a:pPr>
              <a:defRPr/>
            </a:pPr>
            <a:endParaRPr lang="fr-FR"/>
          </a:p>
        </p:txBody>
      </p:sp>
      <p:sp>
        <p:nvSpPr>
          <p:cNvPr id="5" name="Rectangle 60"/>
          <p:cNvSpPr>
            <a:spLocks noGrp="1" noChangeArrowheads="1"/>
          </p:cNvSpPr>
          <p:nvPr>
            <p:ph type="ftr" sz="quarter" idx="11"/>
          </p:nvPr>
        </p:nvSpPr>
        <p:spPr>
          <a:ln/>
        </p:spPr>
        <p:txBody>
          <a:bodyPr/>
          <a:lstStyle>
            <a:lvl1pPr>
              <a:defRPr/>
            </a:lvl1pPr>
          </a:lstStyle>
          <a:p>
            <a:pPr>
              <a:defRPr/>
            </a:pPr>
            <a:endParaRPr lang="fr-FR"/>
          </a:p>
        </p:txBody>
      </p:sp>
      <p:sp>
        <p:nvSpPr>
          <p:cNvPr id="6" name="Rectangle 61"/>
          <p:cNvSpPr>
            <a:spLocks noGrp="1" noChangeArrowheads="1"/>
          </p:cNvSpPr>
          <p:nvPr>
            <p:ph type="sldNum" sz="quarter" idx="12"/>
          </p:nvPr>
        </p:nvSpPr>
        <p:spPr>
          <a:ln/>
        </p:spPr>
        <p:txBody>
          <a:bodyPr/>
          <a:lstStyle>
            <a:lvl1pPr>
              <a:defRPr/>
            </a:lvl1pPr>
          </a:lstStyle>
          <a:p>
            <a:pPr>
              <a:defRPr/>
            </a:pPr>
            <a:fld id="{1066DA5A-EB48-4781-989A-5BA49491799F}" type="slidenum">
              <a:rPr lang="fr-FR"/>
              <a:pPr>
                <a:defRPr/>
              </a:pPr>
              <a:t>‹N°›</a:t>
            </a:fld>
            <a:endParaRPr lang="fr-F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ClipArt" preserve="1">
  <p:cSld name="Titre. Texte et image de la bibliothèque">
    <p:spTree>
      <p:nvGrpSpPr>
        <p:cNvPr id="1" name=""/>
        <p:cNvGrpSpPr/>
        <p:nvPr/>
      </p:nvGrpSpPr>
      <p:grpSpPr>
        <a:xfrm>
          <a:off x="0" y="0"/>
          <a:ext cx="0" cy="0"/>
          <a:chOff x="0" y="0"/>
          <a:chExt cx="0" cy="0"/>
        </a:xfrm>
      </p:grpSpPr>
      <p:sp>
        <p:nvSpPr>
          <p:cNvPr id="2" name="Titre 1"/>
          <p:cNvSpPr>
            <a:spLocks noGrp="1"/>
          </p:cNvSpPr>
          <p:nvPr>
            <p:ph type="title"/>
          </p:nvPr>
        </p:nvSpPr>
        <p:spPr>
          <a:xfrm>
            <a:off x="685800" y="609600"/>
            <a:ext cx="7772400" cy="1143000"/>
          </a:xfrm>
        </p:spPr>
        <p:txBody>
          <a:bodyPr/>
          <a:lstStyle/>
          <a:p>
            <a:r>
              <a:rPr lang="fr-FR" smtClean="0"/>
              <a:t>Cliquez pour modifier le style du titre</a:t>
            </a:r>
            <a:endParaRPr lang="fr-FR"/>
          </a:p>
        </p:txBody>
      </p:sp>
      <p:sp>
        <p:nvSpPr>
          <p:cNvPr id="3" name="Espace réservé du texte 2"/>
          <p:cNvSpPr>
            <a:spLocks noGrp="1"/>
          </p:cNvSpPr>
          <p:nvPr>
            <p:ph type="body" sz="half" idx="1"/>
          </p:nvPr>
        </p:nvSpPr>
        <p:spPr>
          <a:xfrm>
            <a:off x="685800" y="1981200"/>
            <a:ext cx="3810000" cy="4114800"/>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image de la bibliothèque 3"/>
          <p:cNvSpPr>
            <a:spLocks noGrp="1"/>
          </p:cNvSpPr>
          <p:nvPr>
            <p:ph type="clipArt" sz="half" idx="2"/>
          </p:nvPr>
        </p:nvSpPr>
        <p:spPr>
          <a:xfrm>
            <a:off x="4648200" y="1981200"/>
            <a:ext cx="3810000" cy="4114800"/>
          </a:xfrm>
        </p:spPr>
        <p:txBody>
          <a:bodyPr/>
          <a:lstStyle/>
          <a:p>
            <a:pPr lvl="0"/>
            <a:endParaRPr lang="fr-FR" noProof="0" smtClean="0"/>
          </a:p>
        </p:txBody>
      </p:sp>
      <p:sp>
        <p:nvSpPr>
          <p:cNvPr id="5" name="Rectangle 59"/>
          <p:cNvSpPr>
            <a:spLocks noGrp="1" noChangeArrowheads="1"/>
          </p:cNvSpPr>
          <p:nvPr>
            <p:ph type="dt" sz="half" idx="10"/>
          </p:nvPr>
        </p:nvSpPr>
        <p:spPr>
          <a:ln/>
        </p:spPr>
        <p:txBody>
          <a:bodyPr/>
          <a:lstStyle>
            <a:lvl1pPr>
              <a:defRPr/>
            </a:lvl1pPr>
          </a:lstStyle>
          <a:p>
            <a:pPr>
              <a:defRPr/>
            </a:pPr>
            <a:endParaRPr lang="fr-FR"/>
          </a:p>
        </p:txBody>
      </p:sp>
      <p:sp>
        <p:nvSpPr>
          <p:cNvPr id="6" name="Rectangle 60"/>
          <p:cNvSpPr>
            <a:spLocks noGrp="1" noChangeArrowheads="1"/>
          </p:cNvSpPr>
          <p:nvPr>
            <p:ph type="ftr" sz="quarter" idx="11"/>
          </p:nvPr>
        </p:nvSpPr>
        <p:spPr>
          <a:ln/>
        </p:spPr>
        <p:txBody>
          <a:bodyPr/>
          <a:lstStyle>
            <a:lvl1pPr>
              <a:defRPr/>
            </a:lvl1pPr>
          </a:lstStyle>
          <a:p>
            <a:pPr>
              <a:defRPr/>
            </a:pPr>
            <a:endParaRPr lang="fr-FR"/>
          </a:p>
        </p:txBody>
      </p:sp>
      <p:sp>
        <p:nvSpPr>
          <p:cNvPr id="7" name="Rectangle 61"/>
          <p:cNvSpPr>
            <a:spLocks noGrp="1" noChangeArrowheads="1"/>
          </p:cNvSpPr>
          <p:nvPr>
            <p:ph type="sldNum" sz="quarter" idx="12"/>
          </p:nvPr>
        </p:nvSpPr>
        <p:spPr>
          <a:ln/>
        </p:spPr>
        <p:txBody>
          <a:bodyPr/>
          <a:lstStyle>
            <a:lvl1pPr>
              <a:defRPr/>
            </a:lvl1pPr>
          </a:lstStyle>
          <a:p>
            <a:pPr>
              <a:defRPr/>
            </a:pPr>
            <a:fld id="{E8B19E93-A7FB-47E1-AA1B-6616A1BB1B3D}" type="slidenum">
              <a:rPr lang="fr-FR"/>
              <a:pPr>
                <a:defRPr/>
              </a:pPr>
              <a:t>‹N°›</a:t>
            </a:fld>
            <a:endParaRPr lang="fr-F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clipArtAndTx" preserve="1">
  <p:cSld name="Titre. Image de la bibliothèque et texte">
    <p:spTree>
      <p:nvGrpSpPr>
        <p:cNvPr id="1" name=""/>
        <p:cNvGrpSpPr/>
        <p:nvPr/>
      </p:nvGrpSpPr>
      <p:grpSpPr>
        <a:xfrm>
          <a:off x="0" y="0"/>
          <a:ext cx="0" cy="0"/>
          <a:chOff x="0" y="0"/>
          <a:chExt cx="0" cy="0"/>
        </a:xfrm>
      </p:grpSpPr>
      <p:sp>
        <p:nvSpPr>
          <p:cNvPr id="2" name="Titre 1"/>
          <p:cNvSpPr>
            <a:spLocks noGrp="1"/>
          </p:cNvSpPr>
          <p:nvPr>
            <p:ph type="title"/>
          </p:nvPr>
        </p:nvSpPr>
        <p:spPr>
          <a:xfrm>
            <a:off x="685800" y="609600"/>
            <a:ext cx="7772400" cy="1143000"/>
          </a:xfrm>
        </p:spPr>
        <p:txBody>
          <a:bodyPr/>
          <a:lstStyle/>
          <a:p>
            <a:r>
              <a:rPr lang="fr-FR" smtClean="0"/>
              <a:t>Cliquez pour modifier le style du titre</a:t>
            </a:r>
            <a:endParaRPr lang="fr-FR"/>
          </a:p>
        </p:txBody>
      </p:sp>
      <p:sp>
        <p:nvSpPr>
          <p:cNvPr id="3" name="Espace réservé de l'image de la bibliothèque 2"/>
          <p:cNvSpPr>
            <a:spLocks noGrp="1"/>
          </p:cNvSpPr>
          <p:nvPr>
            <p:ph type="clipArt" sz="half" idx="1"/>
          </p:nvPr>
        </p:nvSpPr>
        <p:spPr>
          <a:xfrm>
            <a:off x="685800" y="1981200"/>
            <a:ext cx="3810000" cy="4114800"/>
          </a:xfrm>
        </p:spPr>
        <p:txBody>
          <a:bodyPr/>
          <a:lstStyle/>
          <a:p>
            <a:pPr lvl="0"/>
            <a:endParaRPr lang="fr-FR" noProof="0" smtClean="0"/>
          </a:p>
        </p:txBody>
      </p:sp>
      <p:sp>
        <p:nvSpPr>
          <p:cNvPr id="4" name="Espace réservé du texte 3"/>
          <p:cNvSpPr>
            <a:spLocks noGrp="1"/>
          </p:cNvSpPr>
          <p:nvPr>
            <p:ph type="body" sz="half" idx="2"/>
          </p:nvPr>
        </p:nvSpPr>
        <p:spPr>
          <a:xfrm>
            <a:off x="4648200" y="1981200"/>
            <a:ext cx="3810000" cy="4114800"/>
          </a:xfr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Rectangle 59"/>
          <p:cNvSpPr>
            <a:spLocks noGrp="1" noChangeArrowheads="1"/>
          </p:cNvSpPr>
          <p:nvPr>
            <p:ph type="dt" sz="half" idx="10"/>
          </p:nvPr>
        </p:nvSpPr>
        <p:spPr>
          <a:ln/>
        </p:spPr>
        <p:txBody>
          <a:bodyPr/>
          <a:lstStyle>
            <a:lvl1pPr>
              <a:defRPr/>
            </a:lvl1pPr>
          </a:lstStyle>
          <a:p>
            <a:pPr>
              <a:defRPr/>
            </a:pPr>
            <a:endParaRPr lang="fr-FR"/>
          </a:p>
        </p:txBody>
      </p:sp>
      <p:sp>
        <p:nvSpPr>
          <p:cNvPr id="6" name="Rectangle 60"/>
          <p:cNvSpPr>
            <a:spLocks noGrp="1" noChangeArrowheads="1"/>
          </p:cNvSpPr>
          <p:nvPr>
            <p:ph type="ftr" sz="quarter" idx="11"/>
          </p:nvPr>
        </p:nvSpPr>
        <p:spPr>
          <a:ln/>
        </p:spPr>
        <p:txBody>
          <a:bodyPr/>
          <a:lstStyle>
            <a:lvl1pPr>
              <a:defRPr/>
            </a:lvl1pPr>
          </a:lstStyle>
          <a:p>
            <a:pPr>
              <a:defRPr/>
            </a:pPr>
            <a:endParaRPr lang="fr-FR"/>
          </a:p>
        </p:txBody>
      </p:sp>
      <p:sp>
        <p:nvSpPr>
          <p:cNvPr id="7" name="Rectangle 61"/>
          <p:cNvSpPr>
            <a:spLocks noGrp="1" noChangeArrowheads="1"/>
          </p:cNvSpPr>
          <p:nvPr>
            <p:ph type="sldNum" sz="quarter" idx="12"/>
          </p:nvPr>
        </p:nvSpPr>
        <p:spPr>
          <a:ln/>
        </p:spPr>
        <p:txBody>
          <a:bodyPr/>
          <a:lstStyle>
            <a:lvl1pPr>
              <a:defRPr/>
            </a:lvl1pPr>
          </a:lstStyle>
          <a:p>
            <a:pPr>
              <a:defRPr/>
            </a:pPr>
            <a:fld id="{2B197EF6-8F2C-4A95-BA87-30CF20A6DDFE}" type="slidenum">
              <a:rPr lang="fr-FR"/>
              <a:pPr>
                <a:defRPr/>
              </a:pPr>
              <a:t>‹N°›</a:t>
            </a:fld>
            <a:endParaRPr lang="fr-F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idx="1"/>
          </p:nvPr>
        </p:nvSpPr>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59"/>
          <p:cNvSpPr>
            <a:spLocks noGrp="1" noChangeArrowheads="1"/>
          </p:cNvSpPr>
          <p:nvPr>
            <p:ph type="dt" sz="half" idx="10"/>
          </p:nvPr>
        </p:nvSpPr>
        <p:spPr>
          <a:ln/>
        </p:spPr>
        <p:txBody>
          <a:bodyPr/>
          <a:lstStyle>
            <a:lvl1pPr>
              <a:defRPr/>
            </a:lvl1pPr>
          </a:lstStyle>
          <a:p>
            <a:pPr>
              <a:defRPr/>
            </a:pPr>
            <a:endParaRPr lang="fr-FR"/>
          </a:p>
        </p:txBody>
      </p:sp>
      <p:sp>
        <p:nvSpPr>
          <p:cNvPr id="5" name="Rectangle 60"/>
          <p:cNvSpPr>
            <a:spLocks noGrp="1" noChangeArrowheads="1"/>
          </p:cNvSpPr>
          <p:nvPr>
            <p:ph type="ftr" sz="quarter" idx="11"/>
          </p:nvPr>
        </p:nvSpPr>
        <p:spPr>
          <a:ln/>
        </p:spPr>
        <p:txBody>
          <a:bodyPr/>
          <a:lstStyle>
            <a:lvl1pPr>
              <a:defRPr/>
            </a:lvl1pPr>
          </a:lstStyle>
          <a:p>
            <a:pPr>
              <a:defRPr/>
            </a:pPr>
            <a:endParaRPr lang="fr-FR"/>
          </a:p>
        </p:txBody>
      </p:sp>
      <p:sp>
        <p:nvSpPr>
          <p:cNvPr id="6" name="Rectangle 61"/>
          <p:cNvSpPr>
            <a:spLocks noGrp="1" noChangeArrowheads="1"/>
          </p:cNvSpPr>
          <p:nvPr>
            <p:ph type="sldNum" sz="quarter" idx="12"/>
          </p:nvPr>
        </p:nvSpPr>
        <p:spPr>
          <a:ln/>
        </p:spPr>
        <p:txBody>
          <a:bodyPr/>
          <a:lstStyle>
            <a:lvl1pPr>
              <a:defRPr/>
            </a:lvl1pPr>
          </a:lstStyle>
          <a:p>
            <a:pPr>
              <a:defRPr/>
            </a:pPr>
            <a:fld id="{EE98CDB5-3D2C-4A36-B3B0-C2EC5320C25E}" type="slidenum">
              <a:rPr lang="fr-FR"/>
              <a:pPr>
                <a:defRPr/>
              </a:pPr>
              <a:t>‹N°›</a:t>
            </a:fld>
            <a:endParaRPr lang="fr-F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p:spPr>
        <p:txBody>
          <a:bodyPr anchor="t"/>
          <a:lstStyle>
            <a:lvl1pPr algn="l">
              <a:defRPr sz="40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smtClean="0"/>
              <a:t>Cliquez pour modifier les styles du texte du masque</a:t>
            </a:r>
          </a:p>
        </p:txBody>
      </p:sp>
      <p:sp>
        <p:nvSpPr>
          <p:cNvPr id="4" name="Rectangle 59"/>
          <p:cNvSpPr>
            <a:spLocks noGrp="1" noChangeArrowheads="1"/>
          </p:cNvSpPr>
          <p:nvPr>
            <p:ph type="dt" sz="half" idx="10"/>
          </p:nvPr>
        </p:nvSpPr>
        <p:spPr>
          <a:ln/>
        </p:spPr>
        <p:txBody>
          <a:bodyPr/>
          <a:lstStyle>
            <a:lvl1pPr>
              <a:defRPr/>
            </a:lvl1pPr>
          </a:lstStyle>
          <a:p>
            <a:pPr>
              <a:defRPr/>
            </a:pPr>
            <a:endParaRPr lang="fr-FR"/>
          </a:p>
        </p:txBody>
      </p:sp>
      <p:sp>
        <p:nvSpPr>
          <p:cNvPr id="5" name="Rectangle 60"/>
          <p:cNvSpPr>
            <a:spLocks noGrp="1" noChangeArrowheads="1"/>
          </p:cNvSpPr>
          <p:nvPr>
            <p:ph type="ftr" sz="quarter" idx="11"/>
          </p:nvPr>
        </p:nvSpPr>
        <p:spPr>
          <a:ln/>
        </p:spPr>
        <p:txBody>
          <a:bodyPr/>
          <a:lstStyle>
            <a:lvl1pPr>
              <a:defRPr/>
            </a:lvl1pPr>
          </a:lstStyle>
          <a:p>
            <a:pPr>
              <a:defRPr/>
            </a:pPr>
            <a:endParaRPr lang="fr-FR"/>
          </a:p>
        </p:txBody>
      </p:sp>
      <p:sp>
        <p:nvSpPr>
          <p:cNvPr id="6" name="Rectangle 61"/>
          <p:cNvSpPr>
            <a:spLocks noGrp="1" noChangeArrowheads="1"/>
          </p:cNvSpPr>
          <p:nvPr>
            <p:ph type="sldNum" sz="quarter" idx="12"/>
          </p:nvPr>
        </p:nvSpPr>
        <p:spPr>
          <a:ln/>
        </p:spPr>
        <p:txBody>
          <a:bodyPr/>
          <a:lstStyle>
            <a:lvl1pPr>
              <a:defRPr/>
            </a:lvl1pPr>
          </a:lstStyle>
          <a:p>
            <a:pPr>
              <a:defRPr/>
            </a:pPr>
            <a:fld id="{9DA4810D-28FD-4D1E-9806-530AD434CAB1}" type="slidenum">
              <a:rPr lang="fr-FR"/>
              <a:pPr>
                <a:defRPr/>
              </a:pPr>
              <a:t>‹N°›</a:t>
            </a:fld>
            <a:endParaRPr lang="fr-F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6858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981200"/>
            <a:ext cx="3810000" cy="41148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Rectangle 59"/>
          <p:cNvSpPr>
            <a:spLocks noGrp="1" noChangeArrowheads="1"/>
          </p:cNvSpPr>
          <p:nvPr>
            <p:ph type="dt" sz="half" idx="10"/>
          </p:nvPr>
        </p:nvSpPr>
        <p:spPr>
          <a:ln/>
        </p:spPr>
        <p:txBody>
          <a:bodyPr/>
          <a:lstStyle>
            <a:lvl1pPr>
              <a:defRPr/>
            </a:lvl1pPr>
          </a:lstStyle>
          <a:p>
            <a:pPr>
              <a:defRPr/>
            </a:pPr>
            <a:endParaRPr lang="fr-FR"/>
          </a:p>
        </p:txBody>
      </p:sp>
      <p:sp>
        <p:nvSpPr>
          <p:cNvPr id="6" name="Rectangle 60"/>
          <p:cNvSpPr>
            <a:spLocks noGrp="1" noChangeArrowheads="1"/>
          </p:cNvSpPr>
          <p:nvPr>
            <p:ph type="ftr" sz="quarter" idx="11"/>
          </p:nvPr>
        </p:nvSpPr>
        <p:spPr>
          <a:ln/>
        </p:spPr>
        <p:txBody>
          <a:bodyPr/>
          <a:lstStyle>
            <a:lvl1pPr>
              <a:defRPr/>
            </a:lvl1pPr>
          </a:lstStyle>
          <a:p>
            <a:pPr>
              <a:defRPr/>
            </a:pPr>
            <a:endParaRPr lang="fr-FR"/>
          </a:p>
        </p:txBody>
      </p:sp>
      <p:sp>
        <p:nvSpPr>
          <p:cNvPr id="7" name="Rectangle 61"/>
          <p:cNvSpPr>
            <a:spLocks noGrp="1" noChangeArrowheads="1"/>
          </p:cNvSpPr>
          <p:nvPr>
            <p:ph type="sldNum" sz="quarter" idx="12"/>
          </p:nvPr>
        </p:nvSpPr>
        <p:spPr>
          <a:ln/>
        </p:spPr>
        <p:txBody>
          <a:bodyPr/>
          <a:lstStyle>
            <a:lvl1pPr>
              <a:defRPr/>
            </a:lvl1pPr>
          </a:lstStyle>
          <a:p>
            <a:pPr>
              <a:defRPr/>
            </a:pPr>
            <a:fld id="{9F742D15-ADDF-49EA-A1E0-2D734F0C9A63}" type="slidenum">
              <a:rPr lang="fr-FR"/>
              <a:pPr>
                <a:defRPr/>
              </a:pPr>
              <a:t>‹N°›</a:t>
            </a:fld>
            <a:endParaRPr lang="fr-F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Rectangle 59"/>
          <p:cNvSpPr>
            <a:spLocks noGrp="1" noChangeArrowheads="1"/>
          </p:cNvSpPr>
          <p:nvPr>
            <p:ph type="dt" sz="half" idx="10"/>
          </p:nvPr>
        </p:nvSpPr>
        <p:spPr>
          <a:ln/>
        </p:spPr>
        <p:txBody>
          <a:bodyPr/>
          <a:lstStyle>
            <a:lvl1pPr>
              <a:defRPr/>
            </a:lvl1pPr>
          </a:lstStyle>
          <a:p>
            <a:pPr>
              <a:defRPr/>
            </a:pPr>
            <a:endParaRPr lang="fr-FR"/>
          </a:p>
        </p:txBody>
      </p:sp>
      <p:sp>
        <p:nvSpPr>
          <p:cNvPr id="8" name="Rectangle 60"/>
          <p:cNvSpPr>
            <a:spLocks noGrp="1" noChangeArrowheads="1"/>
          </p:cNvSpPr>
          <p:nvPr>
            <p:ph type="ftr" sz="quarter" idx="11"/>
          </p:nvPr>
        </p:nvSpPr>
        <p:spPr>
          <a:ln/>
        </p:spPr>
        <p:txBody>
          <a:bodyPr/>
          <a:lstStyle>
            <a:lvl1pPr>
              <a:defRPr/>
            </a:lvl1pPr>
          </a:lstStyle>
          <a:p>
            <a:pPr>
              <a:defRPr/>
            </a:pPr>
            <a:endParaRPr lang="fr-FR"/>
          </a:p>
        </p:txBody>
      </p:sp>
      <p:sp>
        <p:nvSpPr>
          <p:cNvPr id="9" name="Rectangle 61"/>
          <p:cNvSpPr>
            <a:spLocks noGrp="1" noChangeArrowheads="1"/>
          </p:cNvSpPr>
          <p:nvPr>
            <p:ph type="sldNum" sz="quarter" idx="12"/>
          </p:nvPr>
        </p:nvSpPr>
        <p:spPr>
          <a:ln/>
        </p:spPr>
        <p:txBody>
          <a:bodyPr/>
          <a:lstStyle>
            <a:lvl1pPr>
              <a:defRPr/>
            </a:lvl1pPr>
          </a:lstStyle>
          <a:p>
            <a:pPr>
              <a:defRPr/>
            </a:pPr>
            <a:fld id="{D1ECCE4B-5DB0-4CE1-87CC-CD996BDBD347}" type="slidenum">
              <a:rPr lang="fr-FR"/>
              <a:pPr>
                <a:defRPr/>
              </a:pPr>
              <a:t>‹N°›</a:t>
            </a:fld>
            <a:endParaRPr lang="fr-F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r>
              <a:rPr lang="fr-FR" smtClean="0"/>
              <a:t>Cliquez pour modifier le style du titre</a:t>
            </a:r>
            <a:endParaRPr lang="fr-FR"/>
          </a:p>
        </p:txBody>
      </p:sp>
      <p:sp>
        <p:nvSpPr>
          <p:cNvPr id="3" name="Rectangle 59"/>
          <p:cNvSpPr>
            <a:spLocks noGrp="1" noChangeArrowheads="1"/>
          </p:cNvSpPr>
          <p:nvPr>
            <p:ph type="dt" sz="half" idx="10"/>
          </p:nvPr>
        </p:nvSpPr>
        <p:spPr>
          <a:ln/>
        </p:spPr>
        <p:txBody>
          <a:bodyPr/>
          <a:lstStyle>
            <a:lvl1pPr>
              <a:defRPr/>
            </a:lvl1pPr>
          </a:lstStyle>
          <a:p>
            <a:pPr>
              <a:defRPr/>
            </a:pPr>
            <a:endParaRPr lang="fr-FR"/>
          </a:p>
        </p:txBody>
      </p:sp>
      <p:sp>
        <p:nvSpPr>
          <p:cNvPr id="4" name="Rectangle 60"/>
          <p:cNvSpPr>
            <a:spLocks noGrp="1" noChangeArrowheads="1"/>
          </p:cNvSpPr>
          <p:nvPr>
            <p:ph type="ftr" sz="quarter" idx="11"/>
          </p:nvPr>
        </p:nvSpPr>
        <p:spPr>
          <a:ln/>
        </p:spPr>
        <p:txBody>
          <a:bodyPr/>
          <a:lstStyle>
            <a:lvl1pPr>
              <a:defRPr/>
            </a:lvl1pPr>
          </a:lstStyle>
          <a:p>
            <a:pPr>
              <a:defRPr/>
            </a:pPr>
            <a:endParaRPr lang="fr-FR"/>
          </a:p>
        </p:txBody>
      </p:sp>
      <p:sp>
        <p:nvSpPr>
          <p:cNvPr id="5" name="Rectangle 61"/>
          <p:cNvSpPr>
            <a:spLocks noGrp="1" noChangeArrowheads="1"/>
          </p:cNvSpPr>
          <p:nvPr>
            <p:ph type="sldNum" sz="quarter" idx="12"/>
          </p:nvPr>
        </p:nvSpPr>
        <p:spPr>
          <a:ln/>
        </p:spPr>
        <p:txBody>
          <a:bodyPr/>
          <a:lstStyle>
            <a:lvl1pPr>
              <a:defRPr/>
            </a:lvl1pPr>
          </a:lstStyle>
          <a:p>
            <a:pPr>
              <a:defRPr/>
            </a:pPr>
            <a:fld id="{E540D6BE-23FD-4B51-AEB1-CF991339EC98}" type="slidenum">
              <a:rPr lang="fr-FR"/>
              <a:pPr>
                <a:defRPr/>
              </a:pPr>
              <a:t>‹N°›</a:t>
            </a:fld>
            <a:endParaRPr lang="fr-F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Rectangle 59"/>
          <p:cNvSpPr>
            <a:spLocks noGrp="1" noChangeArrowheads="1"/>
          </p:cNvSpPr>
          <p:nvPr>
            <p:ph type="dt" sz="half" idx="10"/>
          </p:nvPr>
        </p:nvSpPr>
        <p:spPr>
          <a:ln/>
        </p:spPr>
        <p:txBody>
          <a:bodyPr/>
          <a:lstStyle>
            <a:lvl1pPr>
              <a:defRPr/>
            </a:lvl1pPr>
          </a:lstStyle>
          <a:p>
            <a:pPr>
              <a:defRPr/>
            </a:pPr>
            <a:endParaRPr lang="fr-FR"/>
          </a:p>
        </p:txBody>
      </p:sp>
      <p:sp>
        <p:nvSpPr>
          <p:cNvPr id="3" name="Rectangle 60"/>
          <p:cNvSpPr>
            <a:spLocks noGrp="1" noChangeArrowheads="1"/>
          </p:cNvSpPr>
          <p:nvPr>
            <p:ph type="ftr" sz="quarter" idx="11"/>
          </p:nvPr>
        </p:nvSpPr>
        <p:spPr>
          <a:ln/>
        </p:spPr>
        <p:txBody>
          <a:bodyPr/>
          <a:lstStyle>
            <a:lvl1pPr>
              <a:defRPr/>
            </a:lvl1pPr>
          </a:lstStyle>
          <a:p>
            <a:pPr>
              <a:defRPr/>
            </a:pPr>
            <a:endParaRPr lang="fr-FR"/>
          </a:p>
        </p:txBody>
      </p:sp>
      <p:sp>
        <p:nvSpPr>
          <p:cNvPr id="4" name="Rectangle 61"/>
          <p:cNvSpPr>
            <a:spLocks noGrp="1" noChangeArrowheads="1"/>
          </p:cNvSpPr>
          <p:nvPr>
            <p:ph type="sldNum" sz="quarter" idx="12"/>
          </p:nvPr>
        </p:nvSpPr>
        <p:spPr>
          <a:ln/>
        </p:spPr>
        <p:txBody>
          <a:bodyPr/>
          <a:lstStyle>
            <a:lvl1pPr>
              <a:defRPr/>
            </a:lvl1pPr>
          </a:lstStyle>
          <a:p>
            <a:pPr>
              <a:defRPr/>
            </a:pPr>
            <a:fld id="{FBE8F8B7-0490-49C0-A2FE-D7A5C0E4D8C9}" type="slidenum">
              <a:rPr lang="fr-FR"/>
              <a:pPr>
                <a:defRPr/>
              </a:pPr>
              <a:t>‹N°›</a:t>
            </a:fld>
            <a:endParaRPr lang="fr-F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p:spPr>
        <p:txBody>
          <a:bodyPr/>
          <a:lstStyle>
            <a:lvl1pPr algn="l">
              <a:defRPr sz="2000" b="1"/>
            </a:lvl1pPr>
          </a:lstStyle>
          <a:p>
            <a:r>
              <a:rPr lang="fr-FR" smtClean="0"/>
              <a:t>Cliquez pour modifier le style du titre</a:t>
            </a:r>
            <a:endParaRPr lang="fr-FR"/>
          </a:p>
        </p:txBody>
      </p:sp>
      <p:sp>
        <p:nvSpPr>
          <p:cNvPr id="3" name="Espace réservé du contenu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Rectangle 59"/>
          <p:cNvSpPr>
            <a:spLocks noGrp="1" noChangeArrowheads="1"/>
          </p:cNvSpPr>
          <p:nvPr>
            <p:ph type="dt" sz="half" idx="10"/>
          </p:nvPr>
        </p:nvSpPr>
        <p:spPr>
          <a:ln/>
        </p:spPr>
        <p:txBody>
          <a:bodyPr/>
          <a:lstStyle>
            <a:lvl1pPr>
              <a:defRPr/>
            </a:lvl1pPr>
          </a:lstStyle>
          <a:p>
            <a:pPr>
              <a:defRPr/>
            </a:pPr>
            <a:endParaRPr lang="fr-FR"/>
          </a:p>
        </p:txBody>
      </p:sp>
      <p:sp>
        <p:nvSpPr>
          <p:cNvPr id="6" name="Rectangle 60"/>
          <p:cNvSpPr>
            <a:spLocks noGrp="1" noChangeArrowheads="1"/>
          </p:cNvSpPr>
          <p:nvPr>
            <p:ph type="ftr" sz="quarter" idx="11"/>
          </p:nvPr>
        </p:nvSpPr>
        <p:spPr>
          <a:ln/>
        </p:spPr>
        <p:txBody>
          <a:bodyPr/>
          <a:lstStyle>
            <a:lvl1pPr>
              <a:defRPr/>
            </a:lvl1pPr>
          </a:lstStyle>
          <a:p>
            <a:pPr>
              <a:defRPr/>
            </a:pPr>
            <a:endParaRPr lang="fr-FR"/>
          </a:p>
        </p:txBody>
      </p:sp>
      <p:sp>
        <p:nvSpPr>
          <p:cNvPr id="7" name="Rectangle 61"/>
          <p:cNvSpPr>
            <a:spLocks noGrp="1" noChangeArrowheads="1"/>
          </p:cNvSpPr>
          <p:nvPr>
            <p:ph type="sldNum" sz="quarter" idx="12"/>
          </p:nvPr>
        </p:nvSpPr>
        <p:spPr>
          <a:ln/>
        </p:spPr>
        <p:txBody>
          <a:bodyPr/>
          <a:lstStyle>
            <a:lvl1pPr>
              <a:defRPr/>
            </a:lvl1pPr>
          </a:lstStyle>
          <a:p>
            <a:pPr>
              <a:defRPr/>
            </a:pPr>
            <a:fld id="{F9D42D89-8AF9-4F9A-AEC9-AE451FB401FD}" type="slidenum">
              <a:rPr lang="fr-FR"/>
              <a:pPr>
                <a:defRPr/>
              </a:pPr>
              <a:t>‹N°›</a:t>
            </a:fld>
            <a:endParaRPr lang="fr-F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p:spPr>
        <p:txBody>
          <a:bodyPr/>
          <a:lstStyle>
            <a:lvl1pPr algn="l">
              <a:defRPr sz="20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smtClean="0"/>
          </a:p>
        </p:txBody>
      </p:sp>
      <p:sp>
        <p:nvSpPr>
          <p:cNvPr id="4" name="Espace réservé du texte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Rectangle 59"/>
          <p:cNvSpPr>
            <a:spLocks noGrp="1" noChangeArrowheads="1"/>
          </p:cNvSpPr>
          <p:nvPr>
            <p:ph type="dt" sz="half" idx="10"/>
          </p:nvPr>
        </p:nvSpPr>
        <p:spPr>
          <a:ln/>
        </p:spPr>
        <p:txBody>
          <a:bodyPr/>
          <a:lstStyle>
            <a:lvl1pPr>
              <a:defRPr/>
            </a:lvl1pPr>
          </a:lstStyle>
          <a:p>
            <a:pPr>
              <a:defRPr/>
            </a:pPr>
            <a:endParaRPr lang="fr-FR"/>
          </a:p>
        </p:txBody>
      </p:sp>
      <p:sp>
        <p:nvSpPr>
          <p:cNvPr id="6" name="Rectangle 60"/>
          <p:cNvSpPr>
            <a:spLocks noGrp="1" noChangeArrowheads="1"/>
          </p:cNvSpPr>
          <p:nvPr>
            <p:ph type="ftr" sz="quarter" idx="11"/>
          </p:nvPr>
        </p:nvSpPr>
        <p:spPr>
          <a:ln/>
        </p:spPr>
        <p:txBody>
          <a:bodyPr/>
          <a:lstStyle>
            <a:lvl1pPr>
              <a:defRPr/>
            </a:lvl1pPr>
          </a:lstStyle>
          <a:p>
            <a:pPr>
              <a:defRPr/>
            </a:pPr>
            <a:endParaRPr lang="fr-FR"/>
          </a:p>
        </p:txBody>
      </p:sp>
      <p:sp>
        <p:nvSpPr>
          <p:cNvPr id="7" name="Rectangle 61"/>
          <p:cNvSpPr>
            <a:spLocks noGrp="1" noChangeArrowheads="1"/>
          </p:cNvSpPr>
          <p:nvPr>
            <p:ph type="sldNum" sz="quarter" idx="12"/>
          </p:nvPr>
        </p:nvSpPr>
        <p:spPr>
          <a:ln/>
        </p:spPr>
        <p:txBody>
          <a:bodyPr/>
          <a:lstStyle>
            <a:lvl1pPr>
              <a:defRPr/>
            </a:lvl1pPr>
          </a:lstStyle>
          <a:p>
            <a:pPr>
              <a:defRPr/>
            </a:pPr>
            <a:fld id="{2D3EA78B-8907-43E8-803F-4240458528F1}" type="slidenum">
              <a:rPr lang="fr-FR"/>
              <a:pPr>
                <a:defRPr/>
              </a:pPr>
              <a:t>‹N°›</a:t>
            </a:fld>
            <a:endParaRPr lang="fr-F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grayWhite">
      <p:bgPr>
        <a:gradFill flip="none" rotWithShape="1">
          <a:gsLst>
            <a:gs pos="0">
              <a:srgbClr val="FFF200"/>
            </a:gs>
            <a:gs pos="45000">
              <a:srgbClr val="FF7A00"/>
            </a:gs>
            <a:gs pos="70000">
              <a:srgbClr val="FF0300"/>
            </a:gs>
            <a:gs pos="100000">
              <a:srgbClr val="4D0808"/>
            </a:gs>
          </a:gsLst>
          <a:path path="circle">
            <a:fillToRect l="100000" t="100000"/>
          </a:path>
          <a:tileRect r="-100000" b="-100000"/>
        </a:gradFill>
        <a:effectLst/>
      </p:bgPr>
    </p:bg>
    <p:spTree>
      <p:nvGrpSpPr>
        <p:cNvPr id="1" name=""/>
        <p:cNvGrpSpPr/>
        <p:nvPr/>
      </p:nvGrpSpPr>
      <p:grpSpPr>
        <a:xfrm>
          <a:off x="0" y="0"/>
          <a:ext cx="0" cy="0"/>
          <a:chOff x="0" y="0"/>
          <a:chExt cx="0" cy="0"/>
        </a:xfrm>
      </p:grpSpPr>
      <p:grpSp>
        <p:nvGrpSpPr>
          <p:cNvPr id="2050" name="Group 56"/>
          <p:cNvGrpSpPr>
            <a:grpSpLocks/>
          </p:cNvGrpSpPr>
          <p:nvPr/>
        </p:nvGrpSpPr>
        <p:grpSpPr bwMode="auto">
          <a:xfrm>
            <a:off x="0" y="-12700"/>
            <a:ext cx="9156700" cy="6870700"/>
            <a:chOff x="0" y="-8"/>
            <a:chExt cx="5768" cy="4328"/>
          </a:xfrm>
        </p:grpSpPr>
        <p:sp>
          <p:nvSpPr>
            <p:cNvPr id="23606" name="Rectangle 54"/>
            <p:cNvSpPr>
              <a:spLocks noChangeArrowheads="1"/>
            </p:cNvSpPr>
            <p:nvPr/>
          </p:nvSpPr>
          <p:spPr bwMode="auto">
            <a:xfrm>
              <a:off x="0" y="624"/>
              <a:ext cx="5760" cy="3696"/>
            </a:xfrm>
            <a:prstGeom prst="rect">
              <a:avLst/>
            </a:prstGeom>
            <a:solidFill>
              <a:schemeClr val="bg1"/>
            </a:solidFill>
            <a:ln w="9525">
              <a:noFill/>
              <a:miter lim="800000"/>
              <a:headEnd/>
              <a:tailEnd/>
            </a:ln>
            <a:effectLst/>
          </p:spPr>
          <p:txBody>
            <a:bodyPr wrap="none" anchor="ctr"/>
            <a:lstStyle/>
            <a:p>
              <a:pPr>
                <a:defRPr/>
              </a:pPr>
              <a:endParaRPr lang="fr-FR"/>
            </a:p>
          </p:txBody>
        </p:sp>
        <p:sp>
          <p:nvSpPr>
            <p:cNvPr id="23602" name="Rectangle 50"/>
            <p:cNvSpPr>
              <a:spLocks noChangeArrowheads="1"/>
            </p:cNvSpPr>
            <p:nvPr/>
          </p:nvSpPr>
          <p:spPr bwMode="auto">
            <a:xfrm>
              <a:off x="0" y="0"/>
              <a:ext cx="5760" cy="624"/>
            </a:xfrm>
            <a:prstGeom prst="rect">
              <a:avLst/>
            </a:prstGeom>
            <a:gradFill rotWithShape="0">
              <a:gsLst>
                <a:gs pos="0">
                  <a:schemeClr val="bg2"/>
                </a:gs>
                <a:gs pos="100000">
                  <a:schemeClr val="bg1"/>
                </a:gs>
              </a:gsLst>
              <a:lin ang="5400000" scaled="1"/>
            </a:gradFill>
            <a:ln w="9525">
              <a:noFill/>
              <a:miter lim="800000"/>
              <a:headEnd/>
              <a:tailEnd/>
            </a:ln>
            <a:effectLst/>
          </p:spPr>
          <p:txBody>
            <a:bodyPr wrap="none" anchor="ctr"/>
            <a:lstStyle/>
            <a:p>
              <a:pPr>
                <a:defRPr/>
              </a:pPr>
              <a:endParaRPr lang="fr-FR"/>
            </a:p>
          </p:txBody>
        </p:sp>
        <p:sp>
          <p:nvSpPr>
            <p:cNvPr id="23555" name="Freeform 3"/>
            <p:cNvSpPr>
              <a:spLocks/>
            </p:cNvSpPr>
            <p:nvPr/>
          </p:nvSpPr>
          <p:spPr bwMode="hidden">
            <a:xfrm>
              <a:off x="0" y="-8"/>
              <a:ext cx="3640" cy="1434"/>
            </a:xfrm>
            <a:custGeom>
              <a:avLst/>
              <a:gdLst/>
              <a:ahLst/>
              <a:cxnLst>
                <a:cxn ang="0">
                  <a:pos x="0" y="1152"/>
                </a:cxn>
                <a:cxn ang="0">
                  <a:pos x="672" y="1392"/>
                </a:cxn>
                <a:cxn ang="0">
                  <a:pos x="912" y="1152"/>
                </a:cxn>
                <a:cxn ang="0">
                  <a:pos x="864" y="816"/>
                </a:cxn>
                <a:cxn ang="0">
                  <a:pos x="1170" y="588"/>
                </a:cxn>
                <a:cxn ang="0">
                  <a:pos x="1692" y="546"/>
                </a:cxn>
                <a:cxn ang="0">
                  <a:pos x="2112" y="576"/>
                </a:cxn>
                <a:cxn ang="0">
                  <a:pos x="2208" y="384"/>
                </a:cxn>
                <a:cxn ang="0">
                  <a:pos x="2184" y="138"/>
                </a:cxn>
                <a:cxn ang="0">
                  <a:pos x="2640" y="144"/>
                </a:cxn>
                <a:cxn ang="0">
                  <a:pos x="3024" y="432"/>
                </a:cxn>
                <a:cxn ang="0">
                  <a:pos x="3552" y="192"/>
                </a:cxn>
                <a:cxn ang="0">
                  <a:pos x="3552" y="0"/>
                </a:cxn>
              </a:cxnLst>
              <a:rect l="0" t="0" r="r" b="b"/>
              <a:pathLst>
                <a:path w="3640" h="1434">
                  <a:moveTo>
                    <a:pt x="0" y="1152"/>
                  </a:moveTo>
                  <a:cubicBezTo>
                    <a:pt x="112" y="1192"/>
                    <a:pt x="204" y="1434"/>
                    <a:pt x="672" y="1392"/>
                  </a:cubicBezTo>
                  <a:cubicBezTo>
                    <a:pt x="824" y="1392"/>
                    <a:pt x="880" y="1248"/>
                    <a:pt x="912" y="1152"/>
                  </a:cubicBezTo>
                  <a:cubicBezTo>
                    <a:pt x="944" y="1056"/>
                    <a:pt x="821" y="910"/>
                    <a:pt x="864" y="816"/>
                  </a:cubicBezTo>
                  <a:cubicBezTo>
                    <a:pt x="864" y="552"/>
                    <a:pt x="1044" y="582"/>
                    <a:pt x="1170" y="588"/>
                  </a:cubicBezTo>
                  <a:cubicBezTo>
                    <a:pt x="1386" y="666"/>
                    <a:pt x="1535" y="548"/>
                    <a:pt x="1692" y="546"/>
                  </a:cubicBezTo>
                  <a:cubicBezTo>
                    <a:pt x="1849" y="544"/>
                    <a:pt x="1944" y="648"/>
                    <a:pt x="2112" y="576"/>
                  </a:cubicBezTo>
                  <a:cubicBezTo>
                    <a:pt x="2250" y="510"/>
                    <a:pt x="2200" y="448"/>
                    <a:pt x="2208" y="384"/>
                  </a:cubicBezTo>
                  <a:cubicBezTo>
                    <a:pt x="2220" y="311"/>
                    <a:pt x="2040" y="198"/>
                    <a:pt x="2184" y="138"/>
                  </a:cubicBezTo>
                  <a:cubicBezTo>
                    <a:pt x="2346" y="60"/>
                    <a:pt x="2500" y="95"/>
                    <a:pt x="2640" y="144"/>
                  </a:cubicBezTo>
                  <a:cubicBezTo>
                    <a:pt x="2780" y="193"/>
                    <a:pt x="2872" y="424"/>
                    <a:pt x="3024" y="432"/>
                  </a:cubicBezTo>
                  <a:cubicBezTo>
                    <a:pt x="3176" y="440"/>
                    <a:pt x="3464" y="264"/>
                    <a:pt x="3552" y="192"/>
                  </a:cubicBezTo>
                  <a:cubicBezTo>
                    <a:pt x="3640" y="120"/>
                    <a:pt x="3552" y="40"/>
                    <a:pt x="3552" y="0"/>
                  </a:cubicBezTo>
                </a:path>
              </a:pathLst>
            </a:custGeom>
            <a:noFill/>
            <a:ln w="9525" cap="flat" cmpd="sng">
              <a:solidFill>
                <a:schemeClr val="accent2"/>
              </a:solidFill>
              <a:prstDash val="solid"/>
              <a:round/>
              <a:headEnd type="none" w="med" len="med"/>
              <a:tailEnd type="none" w="med" len="med"/>
            </a:ln>
            <a:effectLst/>
          </p:spPr>
          <p:txBody>
            <a:bodyPr wrap="none" anchor="ctr"/>
            <a:lstStyle/>
            <a:p>
              <a:pPr>
                <a:defRPr/>
              </a:pPr>
              <a:endParaRPr lang="fr-FR"/>
            </a:p>
          </p:txBody>
        </p:sp>
        <p:sp>
          <p:nvSpPr>
            <p:cNvPr id="23556" name="Freeform 4"/>
            <p:cNvSpPr>
              <a:spLocks/>
            </p:cNvSpPr>
            <p:nvPr/>
          </p:nvSpPr>
          <p:spPr bwMode="hidden">
            <a:xfrm>
              <a:off x="0" y="-8"/>
              <a:ext cx="1996" cy="1240"/>
            </a:xfrm>
            <a:custGeom>
              <a:avLst/>
              <a:gdLst/>
              <a:ahLst/>
              <a:cxnLst>
                <a:cxn ang="0">
                  <a:pos x="0" y="960"/>
                </a:cxn>
                <a:cxn ang="0">
                  <a:pos x="336" y="1200"/>
                </a:cxn>
                <a:cxn ang="0">
                  <a:pos x="576" y="1200"/>
                </a:cxn>
                <a:cxn ang="0">
                  <a:pos x="696" y="972"/>
                </a:cxn>
                <a:cxn ang="0">
                  <a:pos x="636" y="462"/>
                </a:cxn>
                <a:cxn ang="0">
                  <a:pos x="816" y="276"/>
                </a:cxn>
                <a:cxn ang="0">
                  <a:pos x="1392" y="432"/>
                </a:cxn>
                <a:cxn ang="0">
                  <a:pos x="1740" y="390"/>
                </a:cxn>
                <a:cxn ang="0">
                  <a:pos x="1974" y="348"/>
                </a:cxn>
                <a:cxn ang="0">
                  <a:pos x="1872" y="0"/>
                </a:cxn>
              </a:cxnLst>
              <a:rect l="0" t="0" r="r" b="b"/>
              <a:pathLst>
                <a:path w="1996" h="1240">
                  <a:moveTo>
                    <a:pt x="0" y="960"/>
                  </a:moveTo>
                  <a:cubicBezTo>
                    <a:pt x="56" y="1000"/>
                    <a:pt x="240" y="1160"/>
                    <a:pt x="336" y="1200"/>
                  </a:cubicBezTo>
                  <a:cubicBezTo>
                    <a:pt x="432" y="1240"/>
                    <a:pt x="516" y="1238"/>
                    <a:pt x="576" y="1200"/>
                  </a:cubicBezTo>
                  <a:cubicBezTo>
                    <a:pt x="636" y="1162"/>
                    <a:pt x="686" y="1095"/>
                    <a:pt x="696" y="972"/>
                  </a:cubicBezTo>
                  <a:cubicBezTo>
                    <a:pt x="706" y="849"/>
                    <a:pt x="616" y="578"/>
                    <a:pt x="636" y="462"/>
                  </a:cubicBezTo>
                  <a:cubicBezTo>
                    <a:pt x="656" y="346"/>
                    <a:pt x="690" y="281"/>
                    <a:pt x="816" y="276"/>
                  </a:cubicBezTo>
                  <a:cubicBezTo>
                    <a:pt x="942" y="271"/>
                    <a:pt x="1238" y="413"/>
                    <a:pt x="1392" y="432"/>
                  </a:cubicBezTo>
                  <a:cubicBezTo>
                    <a:pt x="1546" y="451"/>
                    <a:pt x="1643" y="404"/>
                    <a:pt x="1740" y="390"/>
                  </a:cubicBezTo>
                  <a:cubicBezTo>
                    <a:pt x="1837" y="376"/>
                    <a:pt x="1952" y="413"/>
                    <a:pt x="1974" y="348"/>
                  </a:cubicBezTo>
                  <a:cubicBezTo>
                    <a:pt x="1996" y="283"/>
                    <a:pt x="1986" y="84"/>
                    <a:pt x="1872" y="0"/>
                  </a:cubicBezTo>
                </a:path>
              </a:pathLst>
            </a:custGeom>
            <a:noFill/>
            <a:ln w="9525" cap="flat" cmpd="sng">
              <a:solidFill>
                <a:schemeClr val="accent2"/>
              </a:solidFill>
              <a:prstDash val="solid"/>
              <a:round/>
              <a:headEnd type="none" w="med" len="med"/>
              <a:tailEnd type="none" w="med" len="med"/>
            </a:ln>
            <a:effectLst/>
          </p:spPr>
          <p:txBody>
            <a:bodyPr wrap="none" anchor="ctr"/>
            <a:lstStyle/>
            <a:p>
              <a:pPr>
                <a:defRPr/>
              </a:pPr>
              <a:endParaRPr lang="fr-FR"/>
            </a:p>
          </p:txBody>
        </p:sp>
        <p:sp>
          <p:nvSpPr>
            <p:cNvPr id="23557" name="Freeform 5"/>
            <p:cNvSpPr>
              <a:spLocks/>
            </p:cNvSpPr>
            <p:nvPr/>
          </p:nvSpPr>
          <p:spPr bwMode="hidden">
            <a:xfrm>
              <a:off x="0" y="-8"/>
              <a:ext cx="1584" cy="1008"/>
            </a:xfrm>
            <a:custGeom>
              <a:avLst/>
              <a:gdLst/>
              <a:ahLst/>
              <a:cxnLst>
                <a:cxn ang="0">
                  <a:pos x="0" y="576"/>
                </a:cxn>
                <a:cxn ang="0">
                  <a:pos x="336" y="960"/>
                </a:cxn>
                <a:cxn ang="0">
                  <a:pos x="480" y="864"/>
                </a:cxn>
                <a:cxn ang="0">
                  <a:pos x="318" y="414"/>
                </a:cxn>
                <a:cxn ang="0">
                  <a:pos x="780" y="36"/>
                </a:cxn>
                <a:cxn ang="0">
                  <a:pos x="1440" y="192"/>
                </a:cxn>
                <a:cxn ang="0">
                  <a:pos x="1584" y="0"/>
                </a:cxn>
              </a:cxnLst>
              <a:rect l="0" t="0" r="r" b="b"/>
              <a:pathLst>
                <a:path w="1584" h="1008">
                  <a:moveTo>
                    <a:pt x="0" y="576"/>
                  </a:moveTo>
                  <a:cubicBezTo>
                    <a:pt x="56" y="640"/>
                    <a:pt x="256" y="912"/>
                    <a:pt x="336" y="960"/>
                  </a:cubicBezTo>
                  <a:cubicBezTo>
                    <a:pt x="416" y="1008"/>
                    <a:pt x="483" y="955"/>
                    <a:pt x="480" y="864"/>
                  </a:cubicBezTo>
                  <a:cubicBezTo>
                    <a:pt x="477" y="773"/>
                    <a:pt x="384" y="618"/>
                    <a:pt x="318" y="414"/>
                  </a:cubicBezTo>
                  <a:cubicBezTo>
                    <a:pt x="156" y="12"/>
                    <a:pt x="528" y="6"/>
                    <a:pt x="780" y="36"/>
                  </a:cubicBezTo>
                  <a:cubicBezTo>
                    <a:pt x="1002" y="66"/>
                    <a:pt x="1306" y="198"/>
                    <a:pt x="1440" y="192"/>
                  </a:cubicBezTo>
                  <a:cubicBezTo>
                    <a:pt x="1574" y="186"/>
                    <a:pt x="1554" y="40"/>
                    <a:pt x="1584" y="0"/>
                  </a:cubicBezTo>
                </a:path>
              </a:pathLst>
            </a:custGeom>
            <a:noFill/>
            <a:ln w="9525">
              <a:solidFill>
                <a:schemeClr val="accent2"/>
              </a:solidFill>
              <a:round/>
              <a:headEnd/>
              <a:tailEnd/>
            </a:ln>
            <a:effectLst/>
          </p:spPr>
          <p:txBody>
            <a:bodyPr wrap="none" anchor="ctr"/>
            <a:lstStyle/>
            <a:p>
              <a:pPr>
                <a:defRPr/>
              </a:pPr>
              <a:endParaRPr lang="fr-FR"/>
            </a:p>
          </p:txBody>
        </p:sp>
        <p:sp>
          <p:nvSpPr>
            <p:cNvPr id="23558" name="Freeform 6"/>
            <p:cNvSpPr>
              <a:spLocks/>
            </p:cNvSpPr>
            <p:nvPr/>
          </p:nvSpPr>
          <p:spPr bwMode="hidden">
            <a:xfrm>
              <a:off x="856" y="144"/>
              <a:ext cx="3752" cy="1816"/>
            </a:xfrm>
            <a:custGeom>
              <a:avLst/>
              <a:gdLst/>
              <a:ahLst/>
              <a:cxnLst>
                <a:cxn ang="0">
                  <a:pos x="248" y="1000"/>
                </a:cxn>
                <a:cxn ang="0">
                  <a:pos x="200" y="760"/>
                </a:cxn>
                <a:cxn ang="0">
                  <a:pos x="248" y="664"/>
                </a:cxn>
                <a:cxn ang="0">
                  <a:pos x="584" y="616"/>
                </a:cxn>
                <a:cxn ang="0">
                  <a:pos x="1304" y="664"/>
                </a:cxn>
                <a:cxn ang="0">
                  <a:pos x="1640" y="424"/>
                </a:cxn>
                <a:cxn ang="0">
                  <a:pos x="1976" y="472"/>
                </a:cxn>
                <a:cxn ang="0">
                  <a:pos x="2600" y="424"/>
                </a:cxn>
                <a:cxn ang="0">
                  <a:pos x="3128" y="88"/>
                </a:cxn>
                <a:cxn ang="0">
                  <a:pos x="3560" y="40"/>
                </a:cxn>
                <a:cxn ang="0">
                  <a:pos x="3656" y="328"/>
                </a:cxn>
                <a:cxn ang="0">
                  <a:pos x="2984" y="760"/>
                </a:cxn>
                <a:cxn ang="0">
                  <a:pos x="2456" y="952"/>
                </a:cxn>
                <a:cxn ang="0">
                  <a:pos x="1976" y="1432"/>
                </a:cxn>
                <a:cxn ang="0">
                  <a:pos x="1400" y="1768"/>
                </a:cxn>
                <a:cxn ang="0">
                  <a:pos x="968" y="1720"/>
                </a:cxn>
                <a:cxn ang="0">
                  <a:pos x="296" y="1768"/>
                </a:cxn>
                <a:cxn ang="0">
                  <a:pos x="8" y="1432"/>
                </a:cxn>
                <a:cxn ang="0">
                  <a:pos x="248" y="1000"/>
                </a:cxn>
              </a:cxnLst>
              <a:rect l="0" t="0" r="r" b="b"/>
              <a:pathLst>
                <a:path w="3752" h="1816">
                  <a:moveTo>
                    <a:pt x="248" y="1000"/>
                  </a:moveTo>
                  <a:cubicBezTo>
                    <a:pt x="280" y="888"/>
                    <a:pt x="200" y="816"/>
                    <a:pt x="200" y="760"/>
                  </a:cubicBezTo>
                  <a:cubicBezTo>
                    <a:pt x="200" y="704"/>
                    <a:pt x="184" y="688"/>
                    <a:pt x="248" y="664"/>
                  </a:cubicBezTo>
                  <a:cubicBezTo>
                    <a:pt x="312" y="640"/>
                    <a:pt x="408" y="616"/>
                    <a:pt x="584" y="616"/>
                  </a:cubicBezTo>
                  <a:cubicBezTo>
                    <a:pt x="760" y="616"/>
                    <a:pt x="1128" y="696"/>
                    <a:pt x="1304" y="664"/>
                  </a:cubicBezTo>
                  <a:cubicBezTo>
                    <a:pt x="1480" y="632"/>
                    <a:pt x="1528" y="456"/>
                    <a:pt x="1640" y="424"/>
                  </a:cubicBezTo>
                  <a:cubicBezTo>
                    <a:pt x="1752" y="392"/>
                    <a:pt x="1816" y="472"/>
                    <a:pt x="1976" y="472"/>
                  </a:cubicBezTo>
                  <a:cubicBezTo>
                    <a:pt x="2136" y="472"/>
                    <a:pt x="2408" y="488"/>
                    <a:pt x="2600" y="424"/>
                  </a:cubicBezTo>
                  <a:cubicBezTo>
                    <a:pt x="2792" y="360"/>
                    <a:pt x="2968" y="152"/>
                    <a:pt x="3128" y="88"/>
                  </a:cubicBezTo>
                  <a:cubicBezTo>
                    <a:pt x="3288" y="24"/>
                    <a:pt x="3472" y="0"/>
                    <a:pt x="3560" y="40"/>
                  </a:cubicBezTo>
                  <a:cubicBezTo>
                    <a:pt x="3648" y="80"/>
                    <a:pt x="3752" y="208"/>
                    <a:pt x="3656" y="328"/>
                  </a:cubicBezTo>
                  <a:cubicBezTo>
                    <a:pt x="3560" y="448"/>
                    <a:pt x="3184" y="656"/>
                    <a:pt x="2984" y="760"/>
                  </a:cubicBezTo>
                  <a:cubicBezTo>
                    <a:pt x="2784" y="864"/>
                    <a:pt x="2624" y="840"/>
                    <a:pt x="2456" y="952"/>
                  </a:cubicBezTo>
                  <a:cubicBezTo>
                    <a:pt x="2288" y="1064"/>
                    <a:pt x="2152" y="1296"/>
                    <a:pt x="1976" y="1432"/>
                  </a:cubicBezTo>
                  <a:cubicBezTo>
                    <a:pt x="1800" y="1568"/>
                    <a:pt x="1568" y="1720"/>
                    <a:pt x="1400" y="1768"/>
                  </a:cubicBezTo>
                  <a:cubicBezTo>
                    <a:pt x="1232" y="1816"/>
                    <a:pt x="1152" y="1720"/>
                    <a:pt x="968" y="1720"/>
                  </a:cubicBezTo>
                  <a:cubicBezTo>
                    <a:pt x="784" y="1720"/>
                    <a:pt x="456" y="1816"/>
                    <a:pt x="296" y="1768"/>
                  </a:cubicBezTo>
                  <a:cubicBezTo>
                    <a:pt x="136" y="1720"/>
                    <a:pt x="16" y="1560"/>
                    <a:pt x="8" y="1432"/>
                  </a:cubicBezTo>
                  <a:cubicBezTo>
                    <a:pt x="0" y="1304"/>
                    <a:pt x="216" y="1112"/>
                    <a:pt x="248" y="1000"/>
                  </a:cubicBezTo>
                  <a:close/>
                </a:path>
              </a:pathLst>
            </a:custGeom>
            <a:noFill/>
            <a:ln w="9525" cap="flat" cmpd="sng">
              <a:solidFill>
                <a:schemeClr val="accent2"/>
              </a:solidFill>
              <a:prstDash val="solid"/>
              <a:round/>
              <a:headEnd type="none" w="med" len="med"/>
              <a:tailEnd type="none" w="med" len="med"/>
            </a:ln>
            <a:effectLst/>
          </p:spPr>
          <p:txBody>
            <a:bodyPr wrap="none" anchor="ctr"/>
            <a:lstStyle/>
            <a:p>
              <a:pPr>
                <a:defRPr/>
              </a:pPr>
              <a:endParaRPr lang="fr-FR"/>
            </a:p>
          </p:txBody>
        </p:sp>
        <p:sp>
          <p:nvSpPr>
            <p:cNvPr id="23559" name="Freeform 7"/>
            <p:cNvSpPr>
              <a:spLocks/>
            </p:cNvSpPr>
            <p:nvPr/>
          </p:nvSpPr>
          <p:spPr bwMode="hidden">
            <a:xfrm>
              <a:off x="972" y="688"/>
              <a:ext cx="2580" cy="1140"/>
            </a:xfrm>
            <a:custGeom>
              <a:avLst/>
              <a:gdLst/>
              <a:ahLst/>
              <a:cxnLst>
                <a:cxn ang="0">
                  <a:pos x="36" y="792"/>
                </a:cxn>
                <a:cxn ang="0">
                  <a:pos x="228" y="456"/>
                </a:cxn>
                <a:cxn ang="0">
                  <a:pos x="324" y="264"/>
                </a:cxn>
                <a:cxn ang="0">
                  <a:pos x="612" y="216"/>
                </a:cxn>
                <a:cxn ang="0">
                  <a:pos x="1092" y="312"/>
                </a:cxn>
                <a:cxn ang="0">
                  <a:pos x="1536" y="60"/>
                </a:cxn>
                <a:cxn ang="0">
                  <a:pos x="2388" y="120"/>
                </a:cxn>
                <a:cxn ang="0">
                  <a:pos x="2328" y="288"/>
                </a:cxn>
                <a:cxn ang="0">
                  <a:pos x="2028" y="612"/>
                </a:cxn>
                <a:cxn ang="0">
                  <a:pos x="1428" y="1032"/>
                </a:cxn>
                <a:cxn ang="0">
                  <a:pos x="1140" y="1080"/>
                </a:cxn>
                <a:cxn ang="0">
                  <a:pos x="324" y="1032"/>
                </a:cxn>
                <a:cxn ang="0">
                  <a:pos x="36" y="792"/>
                </a:cxn>
              </a:cxnLst>
              <a:rect l="0" t="0" r="r" b="b"/>
              <a:pathLst>
                <a:path w="2580" h="1140">
                  <a:moveTo>
                    <a:pt x="36" y="792"/>
                  </a:moveTo>
                  <a:cubicBezTo>
                    <a:pt x="66" y="666"/>
                    <a:pt x="180" y="544"/>
                    <a:pt x="228" y="456"/>
                  </a:cubicBezTo>
                  <a:cubicBezTo>
                    <a:pt x="276" y="368"/>
                    <a:pt x="260" y="304"/>
                    <a:pt x="324" y="264"/>
                  </a:cubicBezTo>
                  <a:cubicBezTo>
                    <a:pt x="388" y="224"/>
                    <a:pt x="484" y="208"/>
                    <a:pt x="612" y="216"/>
                  </a:cubicBezTo>
                  <a:cubicBezTo>
                    <a:pt x="740" y="224"/>
                    <a:pt x="828" y="330"/>
                    <a:pt x="1092" y="312"/>
                  </a:cubicBezTo>
                  <a:cubicBezTo>
                    <a:pt x="1422" y="270"/>
                    <a:pt x="1416" y="0"/>
                    <a:pt x="1536" y="60"/>
                  </a:cubicBezTo>
                  <a:cubicBezTo>
                    <a:pt x="1782" y="204"/>
                    <a:pt x="2256" y="82"/>
                    <a:pt x="2388" y="120"/>
                  </a:cubicBezTo>
                  <a:cubicBezTo>
                    <a:pt x="2520" y="158"/>
                    <a:pt x="2580" y="198"/>
                    <a:pt x="2328" y="288"/>
                  </a:cubicBezTo>
                  <a:cubicBezTo>
                    <a:pt x="2094" y="378"/>
                    <a:pt x="2178" y="488"/>
                    <a:pt x="2028" y="612"/>
                  </a:cubicBezTo>
                  <a:cubicBezTo>
                    <a:pt x="1878" y="736"/>
                    <a:pt x="1576" y="954"/>
                    <a:pt x="1428" y="1032"/>
                  </a:cubicBezTo>
                  <a:cubicBezTo>
                    <a:pt x="1292" y="1112"/>
                    <a:pt x="1218" y="1140"/>
                    <a:pt x="1140" y="1080"/>
                  </a:cubicBezTo>
                  <a:cubicBezTo>
                    <a:pt x="918" y="960"/>
                    <a:pt x="508" y="1080"/>
                    <a:pt x="324" y="1032"/>
                  </a:cubicBezTo>
                  <a:cubicBezTo>
                    <a:pt x="140" y="984"/>
                    <a:pt x="0" y="918"/>
                    <a:pt x="36" y="792"/>
                  </a:cubicBezTo>
                  <a:close/>
                </a:path>
              </a:pathLst>
            </a:custGeom>
            <a:noFill/>
            <a:ln w="9525" cap="flat" cmpd="sng">
              <a:solidFill>
                <a:schemeClr val="accent2"/>
              </a:solidFill>
              <a:prstDash val="solid"/>
              <a:round/>
              <a:headEnd type="none" w="med" len="med"/>
              <a:tailEnd type="none" w="med" len="med"/>
            </a:ln>
            <a:effectLst/>
          </p:spPr>
          <p:txBody>
            <a:bodyPr wrap="none" anchor="ctr"/>
            <a:lstStyle/>
            <a:p>
              <a:pPr>
                <a:defRPr/>
              </a:pPr>
              <a:endParaRPr lang="fr-FR"/>
            </a:p>
          </p:txBody>
        </p:sp>
        <p:sp>
          <p:nvSpPr>
            <p:cNvPr id="23560" name="Freeform 8"/>
            <p:cNvSpPr>
              <a:spLocks/>
            </p:cNvSpPr>
            <p:nvPr/>
          </p:nvSpPr>
          <p:spPr bwMode="hidden">
            <a:xfrm>
              <a:off x="1170" y="910"/>
              <a:ext cx="1758" cy="696"/>
            </a:xfrm>
            <a:custGeom>
              <a:avLst/>
              <a:gdLst/>
              <a:ahLst/>
              <a:cxnLst>
                <a:cxn ang="0">
                  <a:pos x="60" y="594"/>
                </a:cxn>
                <a:cxn ang="0">
                  <a:pos x="126" y="234"/>
                </a:cxn>
                <a:cxn ang="0">
                  <a:pos x="1182" y="234"/>
                </a:cxn>
                <a:cxn ang="0">
                  <a:pos x="1518" y="90"/>
                </a:cxn>
                <a:cxn ang="0">
                  <a:pos x="1710" y="138"/>
                </a:cxn>
                <a:cxn ang="0">
                  <a:pos x="1230" y="522"/>
                </a:cxn>
                <a:cxn ang="0">
                  <a:pos x="750" y="666"/>
                </a:cxn>
                <a:cxn ang="0">
                  <a:pos x="60" y="594"/>
                </a:cxn>
              </a:cxnLst>
              <a:rect l="0" t="0" r="r" b="b"/>
              <a:pathLst>
                <a:path w="1758" h="696">
                  <a:moveTo>
                    <a:pt x="60" y="594"/>
                  </a:moveTo>
                  <a:cubicBezTo>
                    <a:pt x="0" y="462"/>
                    <a:pt x="48" y="306"/>
                    <a:pt x="126" y="234"/>
                  </a:cubicBezTo>
                  <a:cubicBezTo>
                    <a:pt x="390" y="30"/>
                    <a:pt x="654" y="378"/>
                    <a:pt x="1182" y="234"/>
                  </a:cubicBezTo>
                  <a:cubicBezTo>
                    <a:pt x="1414" y="210"/>
                    <a:pt x="1284" y="132"/>
                    <a:pt x="1518" y="90"/>
                  </a:cubicBezTo>
                  <a:cubicBezTo>
                    <a:pt x="1680" y="0"/>
                    <a:pt x="1758" y="66"/>
                    <a:pt x="1710" y="138"/>
                  </a:cubicBezTo>
                  <a:cubicBezTo>
                    <a:pt x="1662" y="210"/>
                    <a:pt x="1290" y="372"/>
                    <a:pt x="1230" y="522"/>
                  </a:cubicBezTo>
                  <a:cubicBezTo>
                    <a:pt x="1134" y="696"/>
                    <a:pt x="945" y="654"/>
                    <a:pt x="750" y="666"/>
                  </a:cubicBezTo>
                  <a:cubicBezTo>
                    <a:pt x="555" y="678"/>
                    <a:pt x="164" y="666"/>
                    <a:pt x="60" y="594"/>
                  </a:cubicBezTo>
                  <a:close/>
                </a:path>
              </a:pathLst>
            </a:custGeom>
            <a:noFill/>
            <a:ln w="9525" cap="flat" cmpd="sng">
              <a:solidFill>
                <a:schemeClr val="accent2"/>
              </a:solidFill>
              <a:prstDash val="solid"/>
              <a:round/>
              <a:headEnd type="none" w="med" len="med"/>
              <a:tailEnd type="none" w="med" len="med"/>
            </a:ln>
            <a:effectLst/>
          </p:spPr>
          <p:txBody>
            <a:bodyPr wrap="none" anchor="ctr"/>
            <a:lstStyle/>
            <a:p>
              <a:pPr>
                <a:defRPr/>
              </a:pPr>
              <a:endParaRPr lang="fr-FR"/>
            </a:p>
          </p:txBody>
        </p:sp>
        <p:sp>
          <p:nvSpPr>
            <p:cNvPr id="23561" name="Freeform 9"/>
            <p:cNvSpPr>
              <a:spLocks/>
            </p:cNvSpPr>
            <p:nvPr/>
          </p:nvSpPr>
          <p:spPr bwMode="hidden">
            <a:xfrm rot="-299203">
              <a:off x="1296" y="1240"/>
              <a:ext cx="928" cy="192"/>
            </a:xfrm>
            <a:custGeom>
              <a:avLst/>
              <a:gdLst/>
              <a:ahLst/>
              <a:cxnLst>
                <a:cxn ang="0">
                  <a:pos x="104" y="96"/>
                </a:cxn>
                <a:cxn ang="0">
                  <a:pos x="152" y="0"/>
                </a:cxn>
                <a:cxn ang="0">
                  <a:pos x="728" y="96"/>
                </a:cxn>
                <a:cxn ang="0">
                  <a:pos x="920" y="96"/>
                </a:cxn>
                <a:cxn ang="0">
                  <a:pos x="776" y="192"/>
                </a:cxn>
                <a:cxn ang="0">
                  <a:pos x="104" y="96"/>
                </a:cxn>
              </a:cxnLst>
              <a:rect l="0" t="0" r="r" b="b"/>
              <a:pathLst>
                <a:path w="928" h="192">
                  <a:moveTo>
                    <a:pt x="104" y="96"/>
                  </a:moveTo>
                  <a:cubicBezTo>
                    <a:pt x="0" y="64"/>
                    <a:pt x="48" y="0"/>
                    <a:pt x="152" y="0"/>
                  </a:cubicBezTo>
                  <a:cubicBezTo>
                    <a:pt x="256" y="0"/>
                    <a:pt x="600" y="80"/>
                    <a:pt x="728" y="96"/>
                  </a:cubicBezTo>
                  <a:cubicBezTo>
                    <a:pt x="856" y="112"/>
                    <a:pt x="912" y="80"/>
                    <a:pt x="920" y="96"/>
                  </a:cubicBezTo>
                  <a:cubicBezTo>
                    <a:pt x="928" y="112"/>
                    <a:pt x="912" y="192"/>
                    <a:pt x="776" y="192"/>
                  </a:cubicBezTo>
                  <a:cubicBezTo>
                    <a:pt x="640" y="192"/>
                    <a:pt x="208" y="128"/>
                    <a:pt x="104" y="96"/>
                  </a:cubicBezTo>
                  <a:close/>
                </a:path>
              </a:pathLst>
            </a:custGeom>
            <a:noFill/>
            <a:ln w="9525" cap="flat" cmpd="sng">
              <a:solidFill>
                <a:schemeClr val="accent2"/>
              </a:solidFill>
              <a:prstDash val="solid"/>
              <a:round/>
              <a:headEnd type="none" w="med" len="med"/>
              <a:tailEnd type="none" w="med" len="med"/>
            </a:ln>
            <a:effectLst/>
          </p:spPr>
          <p:txBody>
            <a:bodyPr wrap="none" anchor="ctr"/>
            <a:lstStyle/>
            <a:p>
              <a:pPr>
                <a:defRPr/>
              </a:pPr>
              <a:endParaRPr lang="fr-FR"/>
            </a:p>
          </p:txBody>
        </p:sp>
        <p:sp>
          <p:nvSpPr>
            <p:cNvPr id="23562" name="Freeform 10"/>
            <p:cNvSpPr>
              <a:spLocks/>
            </p:cNvSpPr>
            <p:nvPr/>
          </p:nvSpPr>
          <p:spPr bwMode="hidden">
            <a:xfrm>
              <a:off x="0" y="1584"/>
              <a:ext cx="5754" cy="2280"/>
            </a:xfrm>
            <a:custGeom>
              <a:avLst/>
              <a:gdLst/>
              <a:ahLst/>
              <a:cxnLst>
                <a:cxn ang="0">
                  <a:pos x="0" y="40"/>
                </a:cxn>
                <a:cxn ang="0">
                  <a:pos x="336" y="40"/>
                </a:cxn>
                <a:cxn ang="0">
                  <a:pos x="720" y="280"/>
                </a:cxn>
                <a:cxn ang="0">
                  <a:pos x="912" y="712"/>
                </a:cxn>
                <a:cxn ang="0">
                  <a:pos x="864" y="1240"/>
                </a:cxn>
                <a:cxn ang="0">
                  <a:pos x="960" y="1768"/>
                </a:cxn>
                <a:cxn ang="0">
                  <a:pos x="1440" y="2152"/>
                </a:cxn>
                <a:cxn ang="0">
                  <a:pos x="2160" y="2248"/>
                </a:cxn>
                <a:cxn ang="0">
                  <a:pos x="2688" y="1960"/>
                </a:cxn>
                <a:cxn ang="0">
                  <a:pos x="2706" y="472"/>
                </a:cxn>
                <a:cxn ang="0">
                  <a:pos x="3456" y="424"/>
                </a:cxn>
                <a:cxn ang="0">
                  <a:pos x="4416" y="712"/>
                </a:cxn>
                <a:cxn ang="0">
                  <a:pos x="4416" y="1432"/>
                </a:cxn>
                <a:cxn ang="0">
                  <a:pos x="4728" y="1822"/>
                </a:cxn>
                <a:cxn ang="0">
                  <a:pos x="5322" y="2206"/>
                </a:cxn>
                <a:cxn ang="0">
                  <a:pos x="5754" y="1510"/>
                </a:cxn>
              </a:cxnLst>
              <a:rect l="0" t="0" r="r" b="b"/>
              <a:pathLst>
                <a:path w="5754" h="2280">
                  <a:moveTo>
                    <a:pt x="0" y="40"/>
                  </a:moveTo>
                  <a:cubicBezTo>
                    <a:pt x="56" y="40"/>
                    <a:pt x="216" y="0"/>
                    <a:pt x="336" y="40"/>
                  </a:cubicBezTo>
                  <a:cubicBezTo>
                    <a:pt x="456" y="80"/>
                    <a:pt x="624" y="168"/>
                    <a:pt x="720" y="280"/>
                  </a:cubicBezTo>
                  <a:cubicBezTo>
                    <a:pt x="816" y="392"/>
                    <a:pt x="888" y="552"/>
                    <a:pt x="912" y="712"/>
                  </a:cubicBezTo>
                  <a:cubicBezTo>
                    <a:pt x="936" y="872"/>
                    <a:pt x="856" y="1064"/>
                    <a:pt x="864" y="1240"/>
                  </a:cubicBezTo>
                  <a:cubicBezTo>
                    <a:pt x="872" y="1416"/>
                    <a:pt x="864" y="1616"/>
                    <a:pt x="960" y="1768"/>
                  </a:cubicBezTo>
                  <a:cubicBezTo>
                    <a:pt x="1056" y="1920"/>
                    <a:pt x="1240" y="2072"/>
                    <a:pt x="1440" y="2152"/>
                  </a:cubicBezTo>
                  <a:cubicBezTo>
                    <a:pt x="1640" y="2232"/>
                    <a:pt x="1952" y="2280"/>
                    <a:pt x="2160" y="2248"/>
                  </a:cubicBezTo>
                  <a:cubicBezTo>
                    <a:pt x="2368" y="2216"/>
                    <a:pt x="2597" y="2256"/>
                    <a:pt x="2688" y="1960"/>
                  </a:cubicBezTo>
                  <a:cubicBezTo>
                    <a:pt x="2779" y="1664"/>
                    <a:pt x="2578" y="728"/>
                    <a:pt x="2706" y="472"/>
                  </a:cubicBezTo>
                  <a:cubicBezTo>
                    <a:pt x="2834" y="216"/>
                    <a:pt x="3171" y="384"/>
                    <a:pt x="3456" y="424"/>
                  </a:cubicBezTo>
                  <a:cubicBezTo>
                    <a:pt x="3741" y="464"/>
                    <a:pt x="4256" y="544"/>
                    <a:pt x="4416" y="712"/>
                  </a:cubicBezTo>
                  <a:cubicBezTo>
                    <a:pt x="4576" y="880"/>
                    <a:pt x="4364" y="1247"/>
                    <a:pt x="4416" y="1432"/>
                  </a:cubicBezTo>
                  <a:cubicBezTo>
                    <a:pt x="4468" y="1617"/>
                    <a:pt x="4577" y="1693"/>
                    <a:pt x="4728" y="1822"/>
                  </a:cubicBezTo>
                  <a:cubicBezTo>
                    <a:pt x="4879" y="1951"/>
                    <a:pt x="5151" y="2258"/>
                    <a:pt x="5322" y="2206"/>
                  </a:cubicBezTo>
                  <a:cubicBezTo>
                    <a:pt x="5493" y="2154"/>
                    <a:pt x="5664" y="1655"/>
                    <a:pt x="5754" y="1510"/>
                  </a:cubicBezTo>
                </a:path>
              </a:pathLst>
            </a:custGeom>
            <a:noFill/>
            <a:ln w="9525" cap="flat" cmpd="sng">
              <a:solidFill>
                <a:schemeClr val="accent2"/>
              </a:solidFill>
              <a:prstDash val="solid"/>
              <a:round/>
              <a:headEnd type="none" w="med" len="med"/>
              <a:tailEnd type="none" w="med" len="med"/>
            </a:ln>
            <a:effectLst/>
          </p:spPr>
          <p:txBody>
            <a:bodyPr wrap="none" anchor="ctr"/>
            <a:lstStyle/>
            <a:p>
              <a:pPr>
                <a:defRPr/>
              </a:pPr>
              <a:endParaRPr lang="fr-FR"/>
            </a:p>
          </p:txBody>
        </p:sp>
        <p:sp>
          <p:nvSpPr>
            <p:cNvPr id="23563" name="Freeform 11"/>
            <p:cNvSpPr>
              <a:spLocks/>
            </p:cNvSpPr>
            <p:nvPr/>
          </p:nvSpPr>
          <p:spPr bwMode="hidden">
            <a:xfrm>
              <a:off x="1056" y="2008"/>
              <a:ext cx="1496" cy="1464"/>
            </a:xfrm>
            <a:custGeom>
              <a:avLst/>
              <a:gdLst/>
              <a:ahLst/>
              <a:cxnLst>
                <a:cxn ang="0">
                  <a:pos x="408" y="16"/>
                </a:cxn>
                <a:cxn ang="0">
                  <a:pos x="72" y="304"/>
                </a:cxn>
                <a:cxn ang="0">
                  <a:pos x="72" y="976"/>
                </a:cxn>
                <a:cxn ang="0">
                  <a:pos x="504" y="1360"/>
                </a:cxn>
                <a:cxn ang="0">
                  <a:pos x="1128" y="1408"/>
                </a:cxn>
                <a:cxn ang="0">
                  <a:pos x="1464" y="1024"/>
                </a:cxn>
                <a:cxn ang="0">
                  <a:pos x="1320" y="208"/>
                </a:cxn>
                <a:cxn ang="0">
                  <a:pos x="408" y="16"/>
                </a:cxn>
              </a:cxnLst>
              <a:rect l="0" t="0" r="r" b="b"/>
              <a:pathLst>
                <a:path w="1496" h="1464">
                  <a:moveTo>
                    <a:pt x="408" y="16"/>
                  </a:moveTo>
                  <a:cubicBezTo>
                    <a:pt x="200" y="32"/>
                    <a:pt x="128" y="144"/>
                    <a:pt x="72" y="304"/>
                  </a:cubicBezTo>
                  <a:cubicBezTo>
                    <a:pt x="16" y="464"/>
                    <a:pt x="0" y="800"/>
                    <a:pt x="72" y="976"/>
                  </a:cubicBezTo>
                  <a:cubicBezTo>
                    <a:pt x="144" y="1152"/>
                    <a:pt x="328" y="1288"/>
                    <a:pt x="504" y="1360"/>
                  </a:cubicBezTo>
                  <a:cubicBezTo>
                    <a:pt x="680" y="1432"/>
                    <a:pt x="968" y="1464"/>
                    <a:pt x="1128" y="1408"/>
                  </a:cubicBezTo>
                  <a:cubicBezTo>
                    <a:pt x="1288" y="1352"/>
                    <a:pt x="1432" y="1224"/>
                    <a:pt x="1464" y="1024"/>
                  </a:cubicBezTo>
                  <a:cubicBezTo>
                    <a:pt x="1496" y="824"/>
                    <a:pt x="1496" y="376"/>
                    <a:pt x="1320" y="208"/>
                  </a:cubicBezTo>
                  <a:cubicBezTo>
                    <a:pt x="1144" y="40"/>
                    <a:pt x="616" y="0"/>
                    <a:pt x="408" y="16"/>
                  </a:cubicBezTo>
                  <a:close/>
                </a:path>
              </a:pathLst>
            </a:custGeom>
            <a:noFill/>
            <a:ln w="9525" cap="flat" cmpd="sng">
              <a:solidFill>
                <a:schemeClr val="accent2"/>
              </a:solidFill>
              <a:prstDash val="solid"/>
              <a:round/>
              <a:headEnd type="none" w="med" len="med"/>
              <a:tailEnd type="none" w="med" len="med"/>
            </a:ln>
            <a:effectLst/>
          </p:spPr>
          <p:txBody>
            <a:bodyPr wrap="none" anchor="ctr"/>
            <a:lstStyle/>
            <a:p>
              <a:pPr>
                <a:defRPr/>
              </a:pPr>
              <a:endParaRPr lang="fr-FR"/>
            </a:p>
          </p:txBody>
        </p:sp>
        <p:sp>
          <p:nvSpPr>
            <p:cNvPr id="23564" name="Freeform 12"/>
            <p:cNvSpPr>
              <a:spLocks/>
            </p:cNvSpPr>
            <p:nvPr/>
          </p:nvSpPr>
          <p:spPr bwMode="hidden">
            <a:xfrm rot="1159149">
              <a:off x="1296" y="2152"/>
              <a:ext cx="1126" cy="730"/>
            </a:xfrm>
            <a:custGeom>
              <a:avLst/>
              <a:gdLst/>
              <a:ahLst/>
              <a:cxnLst>
                <a:cxn ang="0">
                  <a:pos x="940" y="196"/>
                </a:cxn>
                <a:cxn ang="0">
                  <a:pos x="576" y="20"/>
                </a:cxn>
                <a:cxn ang="0">
                  <a:pos x="192" y="76"/>
                </a:cxn>
                <a:cxn ang="0">
                  <a:pos x="24" y="372"/>
                </a:cxn>
                <a:cxn ang="0">
                  <a:pos x="520" y="670"/>
                </a:cxn>
                <a:cxn ang="0">
                  <a:pos x="1048" y="568"/>
                </a:cxn>
                <a:cxn ang="0">
                  <a:pos x="940" y="196"/>
                </a:cxn>
              </a:cxnLst>
              <a:rect l="0" t="0" r="r" b="b"/>
              <a:pathLst>
                <a:path w="1126" h="730">
                  <a:moveTo>
                    <a:pt x="940" y="196"/>
                  </a:moveTo>
                  <a:cubicBezTo>
                    <a:pt x="700" y="100"/>
                    <a:pt x="701" y="40"/>
                    <a:pt x="576" y="20"/>
                  </a:cubicBezTo>
                  <a:cubicBezTo>
                    <a:pt x="451" y="0"/>
                    <a:pt x="284" y="17"/>
                    <a:pt x="192" y="76"/>
                  </a:cubicBezTo>
                  <a:cubicBezTo>
                    <a:pt x="100" y="135"/>
                    <a:pt x="56" y="132"/>
                    <a:pt x="24" y="372"/>
                  </a:cubicBezTo>
                  <a:cubicBezTo>
                    <a:pt x="0" y="730"/>
                    <a:pt x="350" y="637"/>
                    <a:pt x="520" y="670"/>
                  </a:cubicBezTo>
                  <a:cubicBezTo>
                    <a:pt x="690" y="703"/>
                    <a:pt x="978" y="647"/>
                    <a:pt x="1048" y="568"/>
                  </a:cubicBezTo>
                  <a:cubicBezTo>
                    <a:pt x="1118" y="489"/>
                    <a:pt x="1126" y="280"/>
                    <a:pt x="940" y="196"/>
                  </a:cubicBezTo>
                  <a:close/>
                </a:path>
              </a:pathLst>
            </a:custGeom>
            <a:noFill/>
            <a:ln w="9525" cap="flat" cmpd="sng">
              <a:solidFill>
                <a:schemeClr val="accent2"/>
              </a:solidFill>
              <a:prstDash val="solid"/>
              <a:round/>
              <a:headEnd type="none" w="med" len="med"/>
              <a:tailEnd type="none" w="med" len="med"/>
            </a:ln>
            <a:effectLst/>
          </p:spPr>
          <p:txBody>
            <a:bodyPr wrap="none" anchor="ctr"/>
            <a:lstStyle/>
            <a:p>
              <a:pPr>
                <a:defRPr/>
              </a:pPr>
              <a:endParaRPr lang="fr-FR"/>
            </a:p>
          </p:txBody>
        </p:sp>
        <p:sp>
          <p:nvSpPr>
            <p:cNvPr id="23565" name="Freeform 13"/>
            <p:cNvSpPr>
              <a:spLocks/>
            </p:cNvSpPr>
            <p:nvPr/>
          </p:nvSpPr>
          <p:spPr bwMode="hidden">
            <a:xfrm>
              <a:off x="3112" y="-8"/>
              <a:ext cx="2648" cy="3394"/>
            </a:xfrm>
            <a:custGeom>
              <a:avLst/>
              <a:gdLst/>
              <a:ahLst/>
              <a:cxnLst>
                <a:cxn ang="0">
                  <a:pos x="1496" y="0"/>
                </a:cxn>
                <a:cxn ang="0">
                  <a:pos x="1640" y="384"/>
                </a:cxn>
                <a:cxn ang="0">
                  <a:pos x="1400" y="864"/>
                </a:cxn>
                <a:cxn ang="0">
                  <a:pos x="536" y="1200"/>
                </a:cxn>
                <a:cxn ang="0">
                  <a:pos x="56" y="1584"/>
                </a:cxn>
                <a:cxn ang="0">
                  <a:pos x="200" y="1872"/>
                </a:cxn>
                <a:cxn ang="0">
                  <a:pos x="1064" y="2016"/>
                </a:cxn>
                <a:cxn ang="0">
                  <a:pos x="1592" y="2304"/>
                </a:cxn>
                <a:cxn ang="0">
                  <a:pos x="1562" y="2940"/>
                </a:cxn>
                <a:cxn ang="0">
                  <a:pos x="2120" y="3384"/>
                </a:cxn>
                <a:cxn ang="0">
                  <a:pos x="2648" y="2880"/>
                </a:cxn>
              </a:cxnLst>
              <a:rect l="0" t="0" r="r" b="b"/>
              <a:pathLst>
                <a:path w="2648" h="3394">
                  <a:moveTo>
                    <a:pt x="1496" y="0"/>
                  </a:moveTo>
                  <a:cubicBezTo>
                    <a:pt x="1520" y="64"/>
                    <a:pt x="1656" y="240"/>
                    <a:pt x="1640" y="384"/>
                  </a:cubicBezTo>
                  <a:cubicBezTo>
                    <a:pt x="1624" y="528"/>
                    <a:pt x="1584" y="728"/>
                    <a:pt x="1400" y="864"/>
                  </a:cubicBezTo>
                  <a:cubicBezTo>
                    <a:pt x="1216" y="1000"/>
                    <a:pt x="760" y="1080"/>
                    <a:pt x="536" y="1200"/>
                  </a:cubicBezTo>
                  <a:cubicBezTo>
                    <a:pt x="312" y="1320"/>
                    <a:pt x="112" y="1472"/>
                    <a:pt x="56" y="1584"/>
                  </a:cubicBezTo>
                  <a:cubicBezTo>
                    <a:pt x="0" y="1696"/>
                    <a:pt x="32" y="1800"/>
                    <a:pt x="200" y="1872"/>
                  </a:cubicBezTo>
                  <a:cubicBezTo>
                    <a:pt x="368" y="1944"/>
                    <a:pt x="832" y="1944"/>
                    <a:pt x="1064" y="2016"/>
                  </a:cubicBezTo>
                  <a:cubicBezTo>
                    <a:pt x="1296" y="2088"/>
                    <a:pt x="1509" y="2150"/>
                    <a:pt x="1592" y="2304"/>
                  </a:cubicBezTo>
                  <a:cubicBezTo>
                    <a:pt x="1675" y="2458"/>
                    <a:pt x="1474" y="2760"/>
                    <a:pt x="1562" y="2940"/>
                  </a:cubicBezTo>
                  <a:cubicBezTo>
                    <a:pt x="1650" y="3120"/>
                    <a:pt x="1939" y="3394"/>
                    <a:pt x="2120" y="3384"/>
                  </a:cubicBezTo>
                  <a:cubicBezTo>
                    <a:pt x="2301" y="3374"/>
                    <a:pt x="2538" y="2985"/>
                    <a:pt x="2648" y="2880"/>
                  </a:cubicBezTo>
                </a:path>
              </a:pathLst>
            </a:custGeom>
            <a:noFill/>
            <a:ln w="9525" cap="flat" cmpd="sng">
              <a:solidFill>
                <a:schemeClr val="accent2"/>
              </a:solidFill>
              <a:prstDash val="solid"/>
              <a:round/>
              <a:headEnd type="none" w="med" len="med"/>
              <a:tailEnd type="none" w="med" len="med"/>
            </a:ln>
            <a:effectLst/>
          </p:spPr>
          <p:txBody>
            <a:bodyPr wrap="none" anchor="ctr"/>
            <a:lstStyle/>
            <a:p>
              <a:pPr>
                <a:defRPr/>
              </a:pPr>
              <a:endParaRPr lang="fr-FR"/>
            </a:p>
          </p:txBody>
        </p:sp>
        <p:sp>
          <p:nvSpPr>
            <p:cNvPr id="23566" name="Freeform 14"/>
            <p:cNvSpPr>
              <a:spLocks/>
            </p:cNvSpPr>
            <p:nvPr/>
          </p:nvSpPr>
          <p:spPr bwMode="hidden">
            <a:xfrm>
              <a:off x="3504" y="-8"/>
              <a:ext cx="2256" cy="3160"/>
            </a:xfrm>
            <a:custGeom>
              <a:avLst/>
              <a:gdLst/>
              <a:ahLst/>
              <a:cxnLst>
                <a:cxn ang="0">
                  <a:pos x="1488" y="0"/>
                </a:cxn>
                <a:cxn ang="0">
                  <a:pos x="1488" y="528"/>
                </a:cxn>
                <a:cxn ang="0">
                  <a:pos x="1104" y="1008"/>
                </a:cxn>
                <a:cxn ang="0">
                  <a:pos x="144" y="1488"/>
                </a:cxn>
                <a:cxn ang="0">
                  <a:pos x="240" y="1776"/>
                </a:cxn>
                <a:cxn ang="0">
                  <a:pos x="1056" y="1872"/>
                </a:cxn>
                <a:cxn ang="0">
                  <a:pos x="1536" y="2064"/>
                </a:cxn>
                <a:cxn ang="0">
                  <a:pos x="1536" y="2448"/>
                </a:cxn>
                <a:cxn ang="0">
                  <a:pos x="1344" y="2784"/>
                </a:cxn>
                <a:cxn ang="0">
                  <a:pos x="1632" y="3120"/>
                </a:cxn>
                <a:cxn ang="0">
                  <a:pos x="1968" y="3024"/>
                </a:cxn>
                <a:cxn ang="0">
                  <a:pos x="2208" y="2496"/>
                </a:cxn>
                <a:cxn ang="0">
                  <a:pos x="2112" y="1968"/>
                </a:cxn>
                <a:cxn ang="0">
                  <a:pos x="1776" y="1584"/>
                </a:cxn>
                <a:cxn ang="0">
                  <a:pos x="1824" y="1152"/>
                </a:cxn>
                <a:cxn ang="0">
                  <a:pos x="2256" y="672"/>
                </a:cxn>
              </a:cxnLst>
              <a:rect l="0" t="0" r="r" b="b"/>
              <a:pathLst>
                <a:path w="2256" h="3160">
                  <a:moveTo>
                    <a:pt x="1488" y="0"/>
                  </a:moveTo>
                  <a:cubicBezTo>
                    <a:pt x="1488" y="88"/>
                    <a:pt x="1552" y="360"/>
                    <a:pt x="1488" y="528"/>
                  </a:cubicBezTo>
                  <a:cubicBezTo>
                    <a:pt x="1424" y="696"/>
                    <a:pt x="1328" y="848"/>
                    <a:pt x="1104" y="1008"/>
                  </a:cubicBezTo>
                  <a:cubicBezTo>
                    <a:pt x="880" y="1168"/>
                    <a:pt x="288" y="1360"/>
                    <a:pt x="144" y="1488"/>
                  </a:cubicBezTo>
                  <a:cubicBezTo>
                    <a:pt x="0" y="1616"/>
                    <a:pt x="88" y="1712"/>
                    <a:pt x="240" y="1776"/>
                  </a:cubicBezTo>
                  <a:cubicBezTo>
                    <a:pt x="392" y="1840"/>
                    <a:pt x="840" y="1824"/>
                    <a:pt x="1056" y="1872"/>
                  </a:cubicBezTo>
                  <a:cubicBezTo>
                    <a:pt x="1272" y="1920"/>
                    <a:pt x="1456" y="1968"/>
                    <a:pt x="1536" y="2064"/>
                  </a:cubicBezTo>
                  <a:cubicBezTo>
                    <a:pt x="1616" y="2160"/>
                    <a:pt x="1568" y="2328"/>
                    <a:pt x="1536" y="2448"/>
                  </a:cubicBezTo>
                  <a:cubicBezTo>
                    <a:pt x="1504" y="2568"/>
                    <a:pt x="1328" y="2672"/>
                    <a:pt x="1344" y="2784"/>
                  </a:cubicBezTo>
                  <a:cubicBezTo>
                    <a:pt x="1360" y="2896"/>
                    <a:pt x="1528" y="3080"/>
                    <a:pt x="1632" y="3120"/>
                  </a:cubicBezTo>
                  <a:cubicBezTo>
                    <a:pt x="1736" y="3160"/>
                    <a:pt x="1872" y="3128"/>
                    <a:pt x="1968" y="3024"/>
                  </a:cubicBezTo>
                  <a:cubicBezTo>
                    <a:pt x="2064" y="2920"/>
                    <a:pt x="2184" y="2672"/>
                    <a:pt x="2208" y="2496"/>
                  </a:cubicBezTo>
                  <a:cubicBezTo>
                    <a:pt x="2232" y="2320"/>
                    <a:pt x="2184" y="2120"/>
                    <a:pt x="2112" y="1968"/>
                  </a:cubicBezTo>
                  <a:cubicBezTo>
                    <a:pt x="2040" y="1816"/>
                    <a:pt x="1824" y="1720"/>
                    <a:pt x="1776" y="1584"/>
                  </a:cubicBezTo>
                  <a:cubicBezTo>
                    <a:pt x="1728" y="1448"/>
                    <a:pt x="1744" y="1304"/>
                    <a:pt x="1824" y="1152"/>
                  </a:cubicBezTo>
                  <a:cubicBezTo>
                    <a:pt x="1904" y="1000"/>
                    <a:pt x="2166" y="772"/>
                    <a:pt x="2256" y="672"/>
                  </a:cubicBezTo>
                </a:path>
              </a:pathLst>
            </a:custGeom>
            <a:noFill/>
            <a:ln w="9525" cap="flat" cmpd="sng">
              <a:solidFill>
                <a:schemeClr val="accent2"/>
              </a:solidFill>
              <a:prstDash val="solid"/>
              <a:round/>
              <a:headEnd type="none" w="med" len="med"/>
              <a:tailEnd type="none" w="med" len="med"/>
            </a:ln>
            <a:effectLst/>
          </p:spPr>
          <p:txBody>
            <a:bodyPr wrap="none" anchor="ctr"/>
            <a:lstStyle/>
            <a:p>
              <a:pPr>
                <a:defRPr/>
              </a:pPr>
              <a:endParaRPr lang="fr-FR"/>
            </a:p>
          </p:txBody>
        </p:sp>
        <p:sp>
          <p:nvSpPr>
            <p:cNvPr id="23567" name="Freeform 15"/>
            <p:cNvSpPr>
              <a:spLocks/>
            </p:cNvSpPr>
            <p:nvPr/>
          </p:nvSpPr>
          <p:spPr bwMode="hidden">
            <a:xfrm>
              <a:off x="4008" y="1080"/>
              <a:ext cx="1048" cy="696"/>
            </a:xfrm>
            <a:custGeom>
              <a:avLst/>
              <a:gdLst/>
              <a:ahLst/>
              <a:cxnLst>
                <a:cxn ang="0">
                  <a:pos x="984" y="256"/>
                </a:cxn>
                <a:cxn ang="0">
                  <a:pos x="840" y="16"/>
                </a:cxn>
                <a:cxn ang="0">
                  <a:pos x="552" y="160"/>
                </a:cxn>
                <a:cxn ang="0">
                  <a:pos x="320" y="304"/>
                </a:cxn>
                <a:cxn ang="0">
                  <a:pos x="600" y="592"/>
                </a:cxn>
                <a:cxn ang="0">
                  <a:pos x="984" y="640"/>
                </a:cxn>
                <a:cxn ang="0">
                  <a:pos x="984" y="256"/>
                </a:cxn>
              </a:cxnLst>
              <a:rect l="0" t="0" r="r" b="b"/>
              <a:pathLst>
                <a:path w="1048" h="696">
                  <a:moveTo>
                    <a:pt x="984" y="256"/>
                  </a:moveTo>
                  <a:cubicBezTo>
                    <a:pt x="960" y="152"/>
                    <a:pt x="992" y="32"/>
                    <a:pt x="840" y="16"/>
                  </a:cubicBezTo>
                  <a:cubicBezTo>
                    <a:pt x="736" y="0"/>
                    <a:pt x="624" y="104"/>
                    <a:pt x="552" y="160"/>
                  </a:cubicBezTo>
                  <a:cubicBezTo>
                    <a:pt x="465" y="208"/>
                    <a:pt x="480" y="240"/>
                    <a:pt x="320" y="304"/>
                  </a:cubicBezTo>
                  <a:cubicBezTo>
                    <a:pt x="168" y="368"/>
                    <a:pt x="0" y="512"/>
                    <a:pt x="600" y="592"/>
                  </a:cubicBezTo>
                  <a:cubicBezTo>
                    <a:pt x="696" y="640"/>
                    <a:pt x="920" y="696"/>
                    <a:pt x="984" y="640"/>
                  </a:cubicBezTo>
                  <a:cubicBezTo>
                    <a:pt x="1048" y="584"/>
                    <a:pt x="984" y="336"/>
                    <a:pt x="984" y="256"/>
                  </a:cubicBezTo>
                  <a:close/>
                </a:path>
              </a:pathLst>
            </a:custGeom>
            <a:noFill/>
            <a:ln w="9525" cap="flat" cmpd="sng">
              <a:solidFill>
                <a:schemeClr val="accent2"/>
              </a:solidFill>
              <a:prstDash val="solid"/>
              <a:round/>
              <a:headEnd type="none" w="med" len="med"/>
              <a:tailEnd type="none" w="med" len="med"/>
            </a:ln>
            <a:effectLst/>
          </p:spPr>
          <p:txBody>
            <a:bodyPr wrap="none" anchor="ctr"/>
            <a:lstStyle/>
            <a:p>
              <a:pPr>
                <a:defRPr/>
              </a:pPr>
              <a:endParaRPr lang="fr-FR"/>
            </a:p>
          </p:txBody>
        </p:sp>
        <p:sp>
          <p:nvSpPr>
            <p:cNvPr id="23568" name="Freeform 16"/>
            <p:cNvSpPr>
              <a:spLocks/>
            </p:cNvSpPr>
            <p:nvPr/>
          </p:nvSpPr>
          <p:spPr bwMode="hidden">
            <a:xfrm>
              <a:off x="5117" y="-8"/>
              <a:ext cx="547" cy="696"/>
            </a:xfrm>
            <a:custGeom>
              <a:avLst/>
              <a:gdLst/>
              <a:ahLst/>
              <a:cxnLst>
                <a:cxn ang="0">
                  <a:pos x="19" y="0"/>
                </a:cxn>
                <a:cxn ang="0">
                  <a:pos x="19" y="528"/>
                </a:cxn>
                <a:cxn ang="0">
                  <a:pos x="131" y="680"/>
                </a:cxn>
                <a:cxn ang="0">
                  <a:pos x="355" y="624"/>
                </a:cxn>
                <a:cxn ang="0">
                  <a:pos x="499" y="384"/>
                </a:cxn>
                <a:cxn ang="0">
                  <a:pos x="547" y="0"/>
                </a:cxn>
              </a:cxnLst>
              <a:rect l="0" t="0" r="r" b="b"/>
              <a:pathLst>
                <a:path w="547" h="696">
                  <a:moveTo>
                    <a:pt x="19" y="0"/>
                  </a:moveTo>
                  <a:cubicBezTo>
                    <a:pt x="19" y="88"/>
                    <a:pt x="0" y="415"/>
                    <a:pt x="19" y="528"/>
                  </a:cubicBezTo>
                  <a:cubicBezTo>
                    <a:pt x="38" y="641"/>
                    <a:pt x="75" y="664"/>
                    <a:pt x="131" y="680"/>
                  </a:cubicBezTo>
                  <a:cubicBezTo>
                    <a:pt x="187" y="696"/>
                    <a:pt x="294" y="673"/>
                    <a:pt x="355" y="624"/>
                  </a:cubicBezTo>
                  <a:cubicBezTo>
                    <a:pt x="416" y="575"/>
                    <a:pt x="467" y="488"/>
                    <a:pt x="499" y="384"/>
                  </a:cubicBezTo>
                  <a:cubicBezTo>
                    <a:pt x="531" y="280"/>
                    <a:pt x="537" y="80"/>
                    <a:pt x="547" y="0"/>
                  </a:cubicBezTo>
                </a:path>
              </a:pathLst>
            </a:custGeom>
            <a:noFill/>
            <a:ln w="9525" cap="flat" cmpd="sng">
              <a:solidFill>
                <a:schemeClr val="accent2"/>
              </a:solidFill>
              <a:prstDash val="solid"/>
              <a:round/>
              <a:headEnd type="none" w="med" len="med"/>
              <a:tailEnd type="none" w="med" len="med"/>
            </a:ln>
            <a:effectLst/>
          </p:spPr>
          <p:txBody>
            <a:bodyPr wrap="none" anchor="ctr"/>
            <a:lstStyle/>
            <a:p>
              <a:pPr>
                <a:defRPr/>
              </a:pPr>
              <a:endParaRPr lang="fr-FR"/>
            </a:p>
          </p:txBody>
        </p:sp>
        <p:sp>
          <p:nvSpPr>
            <p:cNvPr id="23569" name="Freeform 17"/>
            <p:cNvSpPr>
              <a:spLocks/>
            </p:cNvSpPr>
            <p:nvPr/>
          </p:nvSpPr>
          <p:spPr bwMode="hidden">
            <a:xfrm>
              <a:off x="0" y="2024"/>
              <a:ext cx="1984" cy="2296"/>
            </a:xfrm>
            <a:custGeom>
              <a:avLst/>
              <a:gdLst/>
              <a:ahLst/>
              <a:cxnLst>
                <a:cxn ang="0">
                  <a:pos x="0" y="32"/>
                </a:cxn>
                <a:cxn ang="0">
                  <a:pos x="336" y="32"/>
                </a:cxn>
                <a:cxn ang="0">
                  <a:pos x="592" y="224"/>
                </a:cxn>
                <a:cxn ang="0">
                  <a:pos x="696" y="664"/>
                </a:cxn>
                <a:cxn ang="0">
                  <a:pos x="664" y="1224"/>
                </a:cxn>
                <a:cxn ang="0">
                  <a:pos x="816" y="1784"/>
                </a:cxn>
                <a:cxn ang="0">
                  <a:pos x="1128" y="2128"/>
                </a:cxn>
                <a:cxn ang="0">
                  <a:pos x="1984" y="2296"/>
                </a:cxn>
              </a:cxnLst>
              <a:rect l="0" t="0" r="r" b="b"/>
              <a:pathLst>
                <a:path w="1984" h="2296">
                  <a:moveTo>
                    <a:pt x="0" y="32"/>
                  </a:moveTo>
                  <a:cubicBezTo>
                    <a:pt x="56" y="32"/>
                    <a:pt x="237" y="0"/>
                    <a:pt x="336" y="32"/>
                  </a:cubicBezTo>
                  <a:cubicBezTo>
                    <a:pt x="435" y="64"/>
                    <a:pt x="532" y="119"/>
                    <a:pt x="592" y="224"/>
                  </a:cubicBezTo>
                  <a:cubicBezTo>
                    <a:pt x="652" y="329"/>
                    <a:pt x="684" y="497"/>
                    <a:pt x="696" y="664"/>
                  </a:cubicBezTo>
                  <a:cubicBezTo>
                    <a:pt x="708" y="831"/>
                    <a:pt x="644" y="1037"/>
                    <a:pt x="664" y="1224"/>
                  </a:cubicBezTo>
                  <a:cubicBezTo>
                    <a:pt x="684" y="1411"/>
                    <a:pt x="739" y="1633"/>
                    <a:pt x="816" y="1784"/>
                  </a:cubicBezTo>
                  <a:cubicBezTo>
                    <a:pt x="893" y="1935"/>
                    <a:pt x="933" y="2043"/>
                    <a:pt x="1128" y="2128"/>
                  </a:cubicBezTo>
                  <a:cubicBezTo>
                    <a:pt x="1323" y="2213"/>
                    <a:pt x="1806" y="2261"/>
                    <a:pt x="1984" y="2296"/>
                  </a:cubicBezTo>
                </a:path>
              </a:pathLst>
            </a:custGeom>
            <a:noFill/>
            <a:ln w="9525" cap="flat" cmpd="sng">
              <a:solidFill>
                <a:schemeClr val="accent2"/>
              </a:solidFill>
              <a:prstDash val="solid"/>
              <a:round/>
              <a:headEnd type="none" w="med" len="med"/>
              <a:tailEnd type="none" w="med" len="med"/>
            </a:ln>
            <a:effectLst/>
          </p:spPr>
          <p:txBody>
            <a:bodyPr wrap="none" anchor="ctr"/>
            <a:lstStyle/>
            <a:p>
              <a:pPr>
                <a:defRPr/>
              </a:pPr>
              <a:endParaRPr lang="fr-FR"/>
            </a:p>
          </p:txBody>
        </p:sp>
        <p:sp>
          <p:nvSpPr>
            <p:cNvPr id="23570" name="Freeform 18"/>
            <p:cNvSpPr>
              <a:spLocks/>
            </p:cNvSpPr>
            <p:nvPr/>
          </p:nvSpPr>
          <p:spPr bwMode="hidden">
            <a:xfrm>
              <a:off x="0" y="2400"/>
              <a:ext cx="816" cy="1912"/>
            </a:xfrm>
            <a:custGeom>
              <a:avLst/>
              <a:gdLst/>
              <a:ahLst/>
              <a:cxnLst>
                <a:cxn ang="0">
                  <a:pos x="0" y="280"/>
                </a:cxn>
                <a:cxn ang="0">
                  <a:pos x="384" y="280"/>
                </a:cxn>
                <a:cxn ang="0">
                  <a:pos x="368" y="896"/>
                </a:cxn>
                <a:cxn ang="0">
                  <a:pos x="528" y="1528"/>
                </a:cxn>
                <a:cxn ang="0">
                  <a:pos x="816" y="1912"/>
                </a:cxn>
              </a:cxnLst>
              <a:rect l="0" t="0" r="r" b="b"/>
              <a:pathLst>
                <a:path w="816" h="1912">
                  <a:moveTo>
                    <a:pt x="0" y="280"/>
                  </a:moveTo>
                  <a:cubicBezTo>
                    <a:pt x="144" y="0"/>
                    <a:pt x="323" y="177"/>
                    <a:pt x="384" y="280"/>
                  </a:cubicBezTo>
                  <a:cubicBezTo>
                    <a:pt x="488" y="440"/>
                    <a:pt x="344" y="688"/>
                    <a:pt x="368" y="896"/>
                  </a:cubicBezTo>
                  <a:cubicBezTo>
                    <a:pt x="392" y="1104"/>
                    <a:pt x="453" y="1359"/>
                    <a:pt x="528" y="1528"/>
                  </a:cubicBezTo>
                  <a:cubicBezTo>
                    <a:pt x="603" y="1697"/>
                    <a:pt x="756" y="1832"/>
                    <a:pt x="816" y="1912"/>
                  </a:cubicBezTo>
                </a:path>
              </a:pathLst>
            </a:custGeom>
            <a:noFill/>
            <a:ln w="9525" cap="flat" cmpd="sng">
              <a:solidFill>
                <a:schemeClr val="accent2"/>
              </a:solidFill>
              <a:prstDash val="solid"/>
              <a:round/>
              <a:headEnd type="none" w="med" len="med"/>
              <a:tailEnd type="none" w="med" len="med"/>
            </a:ln>
            <a:effectLst/>
          </p:spPr>
          <p:txBody>
            <a:bodyPr wrap="none" anchor="ctr"/>
            <a:lstStyle/>
            <a:p>
              <a:pPr>
                <a:defRPr/>
              </a:pPr>
              <a:endParaRPr lang="fr-FR"/>
            </a:p>
          </p:txBody>
        </p:sp>
        <p:sp>
          <p:nvSpPr>
            <p:cNvPr id="23571" name="Freeform 19"/>
            <p:cNvSpPr>
              <a:spLocks/>
            </p:cNvSpPr>
            <p:nvPr/>
          </p:nvSpPr>
          <p:spPr bwMode="hidden">
            <a:xfrm>
              <a:off x="2688" y="3228"/>
              <a:ext cx="3080" cy="1084"/>
            </a:xfrm>
            <a:custGeom>
              <a:avLst/>
              <a:gdLst/>
              <a:ahLst/>
              <a:cxnLst>
                <a:cxn ang="0">
                  <a:pos x="0" y="1084"/>
                </a:cxn>
                <a:cxn ang="0">
                  <a:pos x="424" y="932"/>
                </a:cxn>
                <a:cxn ang="0">
                  <a:pos x="640" y="292"/>
                </a:cxn>
                <a:cxn ang="0">
                  <a:pos x="1032" y="20"/>
                </a:cxn>
                <a:cxn ang="0">
                  <a:pos x="1536" y="172"/>
                </a:cxn>
                <a:cxn ang="0">
                  <a:pos x="2064" y="604"/>
                </a:cxn>
                <a:cxn ang="0">
                  <a:pos x="2400" y="940"/>
                </a:cxn>
                <a:cxn ang="0">
                  <a:pos x="3080" y="1084"/>
                </a:cxn>
              </a:cxnLst>
              <a:rect l="0" t="0" r="r" b="b"/>
              <a:pathLst>
                <a:path w="3080" h="1084">
                  <a:moveTo>
                    <a:pt x="0" y="1084"/>
                  </a:moveTo>
                  <a:cubicBezTo>
                    <a:pt x="71" y="1059"/>
                    <a:pt x="317" y="1064"/>
                    <a:pt x="424" y="932"/>
                  </a:cubicBezTo>
                  <a:cubicBezTo>
                    <a:pt x="531" y="800"/>
                    <a:pt x="539" y="444"/>
                    <a:pt x="640" y="292"/>
                  </a:cubicBezTo>
                  <a:cubicBezTo>
                    <a:pt x="741" y="140"/>
                    <a:pt x="883" y="40"/>
                    <a:pt x="1032" y="20"/>
                  </a:cubicBezTo>
                  <a:cubicBezTo>
                    <a:pt x="1181" y="0"/>
                    <a:pt x="1364" y="75"/>
                    <a:pt x="1536" y="172"/>
                  </a:cubicBezTo>
                  <a:cubicBezTo>
                    <a:pt x="1708" y="269"/>
                    <a:pt x="1920" y="476"/>
                    <a:pt x="2064" y="604"/>
                  </a:cubicBezTo>
                  <a:cubicBezTo>
                    <a:pt x="2208" y="732"/>
                    <a:pt x="2231" y="860"/>
                    <a:pt x="2400" y="940"/>
                  </a:cubicBezTo>
                  <a:cubicBezTo>
                    <a:pt x="2569" y="1020"/>
                    <a:pt x="2939" y="1054"/>
                    <a:pt x="3080" y="1084"/>
                  </a:cubicBezTo>
                </a:path>
              </a:pathLst>
            </a:custGeom>
            <a:noFill/>
            <a:ln w="9525" cap="flat" cmpd="sng">
              <a:solidFill>
                <a:schemeClr val="accent2"/>
              </a:solidFill>
              <a:prstDash val="solid"/>
              <a:round/>
              <a:headEnd type="none" w="med" len="med"/>
              <a:tailEnd type="none" w="med" len="med"/>
            </a:ln>
            <a:effectLst/>
          </p:spPr>
          <p:txBody>
            <a:bodyPr wrap="none" anchor="ctr"/>
            <a:lstStyle/>
            <a:p>
              <a:pPr>
                <a:defRPr/>
              </a:pPr>
              <a:endParaRPr lang="fr-FR"/>
            </a:p>
          </p:txBody>
        </p:sp>
        <p:pic>
          <p:nvPicPr>
            <p:cNvPr id="2075" name="Picture 49" descr="C:\My Documents\bits\Topbanx.GIF"/>
            <p:cNvPicPr>
              <a:picLocks noChangeAspect="1" noChangeArrowheads="1"/>
            </p:cNvPicPr>
            <p:nvPr/>
          </p:nvPicPr>
          <p:blipFill>
            <a:blip r:embed="rId15">
              <a:clrChange>
                <a:clrFrom>
                  <a:srgbClr val="33CC99"/>
                </a:clrFrom>
                <a:clrTo>
                  <a:srgbClr val="33CC99">
                    <a:alpha val="0"/>
                  </a:srgbClr>
                </a:clrTo>
              </a:clrChange>
            </a:blip>
            <a:srcRect l="31929" t="5319" b="4256"/>
            <a:stretch>
              <a:fillRect/>
            </a:stretch>
          </p:blipFill>
          <p:spPr bwMode="auto">
            <a:xfrm>
              <a:off x="0" y="0"/>
              <a:ext cx="325" cy="4320"/>
            </a:xfrm>
            <a:prstGeom prst="rect">
              <a:avLst/>
            </a:prstGeom>
            <a:noFill/>
            <a:ln w="9525">
              <a:noFill/>
              <a:miter lim="800000"/>
              <a:headEnd/>
              <a:tailEnd/>
            </a:ln>
          </p:spPr>
        </p:pic>
      </p:grpSp>
      <p:sp>
        <p:nvSpPr>
          <p:cNvPr id="2051" name="Rectangle 57"/>
          <p:cNvSpPr>
            <a:spLocks noGrp="1" noChangeArrowheads="1"/>
          </p:cNvSpPr>
          <p:nvPr>
            <p:ph type="title"/>
          </p:nvPr>
        </p:nvSpPr>
        <p:spPr bwMode="auto">
          <a:xfrm>
            <a:off x="685800" y="609600"/>
            <a:ext cx="7772400" cy="1143000"/>
          </a:xfrm>
          <a:prstGeom prst="rect">
            <a:avLst/>
          </a:prstGeom>
          <a:noFill/>
          <a:ln w="9525">
            <a:noFill/>
            <a:miter lim="800000"/>
            <a:headEnd/>
            <a:tailEnd/>
          </a:ln>
        </p:spPr>
        <p:txBody>
          <a:bodyPr vert="horz" wrap="square" lIns="91440" tIns="45720" rIns="91440" bIns="45720" numCol="1" anchor="b" anchorCtr="0" compatLnSpc="1">
            <a:prstTxWarp prst="textNoShape">
              <a:avLst/>
            </a:prstTxWarp>
          </a:bodyPr>
          <a:lstStyle/>
          <a:p>
            <a:pPr lvl="0"/>
            <a:r>
              <a:rPr lang="fr-FR" smtClean="0"/>
              <a:t>Cliquez pour modifier le style du titre du masque</a:t>
            </a:r>
          </a:p>
        </p:txBody>
      </p:sp>
      <p:sp>
        <p:nvSpPr>
          <p:cNvPr id="2052" name="Rectangle 58"/>
          <p:cNvSpPr>
            <a:spLocks noGrp="1" noChangeArrowheads="1"/>
          </p:cNvSpPr>
          <p:nvPr>
            <p:ph type="body" idx="1"/>
          </p:nvPr>
        </p:nvSpPr>
        <p:spPr bwMode="auto">
          <a:xfrm>
            <a:off x="685800" y="1981200"/>
            <a:ext cx="7772400" cy="4114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p>
        </p:txBody>
      </p:sp>
      <p:sp>
        <p:nvSpPr>
          <p:cNvPr id="23611" name="Rectangle 59"/>
          <p:cNvSpPr>
            <a:spLocks noGrp="1" noChangeArrowheads="1"/>
          </p:cNvSpPr>
          <p:nvPr>
            <p:ph type="dt" sz="half" idx="2"/>
          </p:nvPr>
        </p:nvSpPr>
        <p:spPr bwMode="auto">
          <a:xfrm>
            <a:off x="685800" y="6365875"/>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400"/>
            </a:lvl1pPr>
          </a:lstStyle>
          <a:p>
            <a:pPr>
              <a:defRPr/>
            </a:pPr>
            <a:endParaRPr lang="fr-FR"/>
          </a:p>
        </p:txBody>
      </p:sp>
      <p:sp>
        <p:nvSpPr>
          <p:cNvPr id="23612" name="Rectangle 60"/>
          <p:cNvSpPr>
            <a:spLocks noGrp="1" noChangeArrowheads="1"/>
          </p:cNvSpPr>
          <p:nvPr>
            <p:ph type="ftr" sz="quarter" idx="3"/>
          </p:nvPr>
        </p:nvSpPr>
        <p:spPr bwMode="auto">
          <a:xfrm>
            <a:off x="3124200" y="6365875"/>
            <a:ext cx="28956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ctr">
              <a:defRPr sz="1400"/>
            </a:lvl1pPr>
          </a:lstStyle>
          <a:p>
            <a:pPr>
              <a:defRPr/>
            </a:pPr>
            <a:endParaRPr lang="fr-FR"/>
          </a:p>
        </p:txBody>
      </p:sp>
      <p:sp>
        <p:nvSpPr>
          <p:cNvPr id="23613" name="Rectangle 61"/>
          <p:cNvSpPr>
            <a:spLocks noGrp="1" noChangeArrowheads="1"/>
          </p:cNvSpPr>
          <p:nvPr>
            <p:ph type="sldNum" sz="quarter" idx="4"/>
          </p:nvPr>
        </p:nvSpPr>
        <p:spPr bwMode="auto">
          <a:xfrm>
            <a:off x="6553200" y="6365875"/>
            <a:ext cx="1905000" cy="45720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400"/>
            </a:lvl1pPr>
          </a:lstStyle>
          <a:p>
            <a:pPr>
              <a:defRPr/>
            </a:pPr>
            <a:fld id="{095B39BA-AE15-48C7-BA28-FD41F3E92836}" type="slidenum">
              <a:rPr lang="fr-FR"/>
              <a:pPr>
                <a:defRPr/>
              </a:pPr>
              <a:t>‹N°›</a:t>
            </a:fld>
            <a:endParaRPr lang="fr-FR"/>
          </a:p>
        </p:txBody>
      </p:sp>
    </p:spTree>
  </p:cSld>
  <p:clrMap bg1="lt1" tx1="dk1" bg2="lt2" tx2="dk2" accent1="accent1" accent2="accent2" accent3="accent3" accent4="accent4" accent5="accent5" accent6="accent6" hlink="hlink" folHlink="folHlink"/>
  <p:sldLayoutIdLst>
    <p:sldLayoutId id="2147483692" r:id="rId1"/>
    <p:sldLayoutId id="2147483680" r:id="rId2"/>
    <p:sldLayoutId id="2147483681" r:id="rId3"/>
    <p:sldLayoutId id="2147483682" r:id="rId4"/>
    <p:sldLayoutId id="2147483683" r:id="rId5"/>
    <p:sldLayoutId id="2147483684" r:id="rId6"/>
    <p:sldLayoutId id="2147483685" r:id="rId7"/>
    <p:sldLayoutId id="2147483686" r:id="rId8"/>
    <p:sldLayoutId id="2147483687" r:id="rId9"/>
    <p:sldLayoutId id="2147483688" r:id="rId10"/>
    <p:sldLayoutId id="2147483689" r:id="rId11"/>
    <p:sldLayoutId id="2147483690" r:id="rId12"/>
    <p:sldLayoutId id="2147483691" r:id="rId13"/>
  </p:sldLayoutIdLst>
  <p:txStyles>
    <p:titleStyle>
      <a:lvl1pPr algn="l" rtl="0" eaLnBrk="0" fontAlgn="base" hangingPunct="0">
        <a:spcBef>
          <a:spcPct val="0"/>
        </a:spcBef>
        <a:spcAft>
          <a:spcPct val="0"/>
        </a:spcAft>
        <a:defRPr sz="4400">
          <a:solidFill>
            <a:schemeClr val="tx2"/>
          </a:solidFill>
          <a:latin typeface="+mj-lt"/>
          <a:ea typeface="+mj-ea"/>
          <a:cs typeface="+mj-cs"/>
        </a:defRPr>
      </a:lvl1pPr>
      <a:lvl2pPr algn="l" rtl="0" eaLnBrk="0" fontAlgn="base" hangingPunct="0">
        <a:spcBef>
          <a:spcPct val="0"/>
        </a:spcBef>
        <a:spcAft>
          <a:spcPct val="0"/>
        </a:spcAft>
        <a:defRPr sz="4400">
          <a:solidFill>
            <a:schemeClr val="tx2"/>
          </a:solidFill>
          <a:latin typeface="Arial Narrow" pitchFamily="34" charset="0"/>
          <a:cs typeface="Times New Roman" pitchFamily="18" charset="0"/>
        </a:defRPr>
      </a:lvl2pPr>
      <a:lvl3pPr algn="l" rtl="0" eaLnBrk="0" fontAlgn="base" hangingPunct="0">
        <a:spcBef>
          <a:spcPct val="0"/>
        </a:spcBef>
        <a:spcAft>
          <a:spcPct val="0"/>
        </a:spcAft>
        <a:defRPr sz="4400">
          <a:solidFill>
            <a:schemeClr val="tx2"/>
          </a:solidFill>
          <a:latin typeface="Arial Narrow" pitchFamily="34" charset="0"/>
          <a:cs typeface="Times New Roman" pitchFamily="18" charset="0"/>
        </a:defRPr>
      </a:lvl3pPr>
      <a:lvl4pPr algn="l" rtl="0" eaLnBrk="0" fontAlgn="base" hangingPunct="0">
        <a:spcBef>
          <a:spcPct val="0"/>
        </a:spcBef>
        <a:spcAft>
          <a:spcPct val="0"/>
        </a:spcAft>
        <a:defRPr sz="4400">
          <a:solidFill>
            <a:schemeClr val="tx2"/>
          </a:solidFill>
          <a:latin typeface="Arial Narrow" pitchFamily="34" charset="0"/>
          <a:cs typeface="Times New Roman" pitchFamily="18" charset="0"/>
        </a:defRPr>
      </a:lvl4pPr>
      <a:lvl5pPr algn="l" rtl="0" eaLnBrk="0" fontAlgn="base" hangingPunct="0">
        <a:spcBef>
          <a:spcPct val="0"/>
        </a:spcBef>
        <a:spcAft>
          <a:spcPct val="0"/>
        </a:spcAft>
        <a:defRPr sz="4400">
          <a:solidFill>
            <a:schemeClr val="tx2"/>
          </a:solidFill>
          <a:latin typeface="Arial Narrow" pitchFamily="34" charset="0"/>
          <a:cs typeface="Times New Roman" pitchFamily="18" charset="0"/>
        </a:defRPr>
      </a:lvl5pPr>
      <a:lvl6pPr marL="457200" algn="l" rtl="0" fontAlgn="base">
        <a:spcBef>
          <a:spcPct val="0"/>
        </a:spcBef>
        <a:spcAft>
          <a:spcPct val="0"/>
        </a:spcAft>
        <a:defRPr sz="4400">
          <a:solidFill>
            <a:schemeClr val="tx2"/>
          </a:solidFill>
          <a:latin typeface="Arial Narrow" pitchFamily="34" charset="0"/>
          <a:cs typeface="Times New Roman" pitchFamily="18" charset="0"/>
        </a:defRPr>
      </a:lvl6pPr>
      <a:lvl7pPr marL="914400" algn="l" rtl="0" fontAlgn="base">
        <a:spcBef>
          <a:spcPct val="0"/>
        </a:spcBef>
        <a:spcAft>
          <a:spcPct val="0"/>
        </a:spcAft>
        <a:defRPr sz="4400">
          <a:solidFill>
            <a:schemeClr val="tx2"/>
          </a:solidFill>
          <a:latin typeface="Arial Narrow" pitchFamily="34" charset="0"/>
          <a:cs typeface="Times New Roman" pitchFamily="18" charset="0"/>
        </a:defRPr>
      </a:lvl7pPr>
      <a:lvl8pPr marL="1371600" algn="l" rtl="0" fontAlgn="base">
        <a:spcBef>
          <a:spcPct val="0"/>
        </a:spcBef>
        <a:spcAft>
          <a:spcPct val="0"/>
        </a:spcAft>
        <a:defRPr sz="4400">
          <a:solidFill>
            <a:schemeClr val="tx2"/>
          </a:solidFill>
          <a:latin typeface="Arial Narrow" pitchFamily="34" charset="0"/>
          <a:cs typeface="Times New Roman" pitchFamily="18" charset="0"/>
        </a:defRPr>
      </a:lvl8pPr>
      <a:lvl9pPr marL="1828800" algn="l" rtl="0" fontAlgn="base">
        <a:spcBef>
          <a:spcPct val="0"/>
        </a:spcBef>
        <a:spcAft>
          <a:spcPct val="0"/>
        </a:spcAft>
        <a:defRPr sz="4400">
          <a:solidFill>
            <a:schemeClr val="tx2"/>
          </a:solidFill>
          <a:latin typeface="Arial Narrow" pitchFamily="34" charset="0"/>
          <a:cs typeface="Times New Roman" pitchFamily="18" charset="0"/>
        </a:defRPr>
      </a:lvl9pPr>
    </p:titleStyle>
    <p:bodyStyle>
      <a:lvl1pPr marL="342900" indent="-342900" algn="l" rtl="0" eaLnBrk="0" fontAlgn="base" hangingPunct="0">
        <a:spcBef>
          <a:spcPct val="20000"/>
        </a:spcBef>
        <a:spcAft>
          <a:spcPct val="0"/>
        </a:spcAft>
        <a:buClr>
          <a:schemeClr val="accent2"/>
        </a:buClr>
        <a:buSzPct val="80000"/>
        <a:buFont typeface="Wingdings" pitchFamily="2" charset="2"/>
        <a:buBlip>
          <a:blip r:embed="rId16"/>
        </a:buBlip>
        <a:defRPr sz="3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1"/>
        </a:buClr>
        <a:buSzPct val="75000"/>
        <a:buFont typeface="Wingdings" pitchFamily="2" charset="2"/>
        <a:buBlip>
          <a:blip r:embed="rId17"/>
        </a:buBlip>
        <a:defRPr sz="2800">
          <a:solidFill>
            <a:schemeClr val="tx1"/>
          </a:solidFill>
          <a:latin typeface="+mn-lt"/>
          <a:cs typeface="+mn-cs"/>
        </a:defRPr>
      </a:lvl2pPr>
      <a:lvl3pPr marL="1143000" indent="-228600" algn="l" rtl="0" eaLnBrk="0" fontAlgn="base" hangingPunct="0">
        <a:spcBef>
          <a:spcPct val="20000"/>
        </a:spcBef>
        <a:spcAft>
          <a:spcPct val="0"/>
        </a:spcAft>
        <a:buClr>
          <a:schemeClr val="hlink"/>
        </a:buClr>
        <a:buSzPct val="60000"/>
        <a:buFont typeface="Wingdings" pitchFamily="2" charset="2"/>
        <a:buChar char="l"/>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hyperlink" Target="mailto:aem@promonte-aem.net" TargetMode="External"/><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oleObject" Target="../embeddings/oleObject1.bin"/><Relationship Id="rId5" Type="http://schemas.openxmlformats.org/officeDocument/2006/relationships/image" Target="../media/image8.png"/><Relationship Id="rId4" Type="http://schemas.openxmlformats.org/officeDocument/2006/relationships/hyperlink" Target="mailto:nicolas.evrard@promonte-aem.net"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5.wmf"/><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4" descr="C:\Documents and Settings\nicolas\Mes documents\Mes images\photo-SERVOZ 156.jpg"/>
          <p:cNvPicPr>
            <a:picLocks noChangeAspect="1" noChangeArrowheads="1"/>
          </p:cNvPicPr>
          <p:nvPr/>
        </p:nvPicPr>
        <p:blipFill>
          <a:blip r:embed="rId2"/>
          <a:srcRect/>
          <a:stretch>
            <a:fillRect/>
          </a:stretch>
        </p:blipFill>
        <p:spPr bwMode="auto">
          <a:xfrm>
            <a:off x="1285852" y="714356"/>
            <a:ext cx="7171979" cy="5643602"/>
          </a:xfrm>
          <a:prstGeom prst="rect">
            <a:avLst/>
          </a:prstGeom>
          <a:noFill/>
          <a:ln w="9525">
            <a:noFill/>
            <a:miter lim="800000"/>
            <a:headEnd/>
            <a:tailEnd/>
          </a:ln>
        </p:spPr>
      </p:pic>
      <p:sp>
        <p:nvSpPr>
          <p:cNvPr id="61442" name="Rectangle 2"/>
          <p:cNvSpPr>
            <a:spLocks noGrp="1" noChangeArrowheads="1"/>
          </p:cNvSpPr>
          <p:nvPr>
            <p:ph type="ctrTitle"/>
          </p:nvPr>
        </p:nvSpPr>
        <p:spPr>
          <a:xfrm>
            <a:off x="928662" y="1500174"/>
            <a:ext cx="7772400" cy="1247775"/>
          </a:xfrm>
        </p:spPr>
        <p:txBody>
          <a:bodyPr/>
          <a:lstStyle/>
          <a:p>
            <a:pPr algn="ctr" eaLnBrk="1" hangingPunct="1">
              <a:defRPr/>
            </a:pPr>
            <a:r>
              <a:rPr lang="fr-BE" sz="3200" b="1" err="1" smtClean="0">
                <a:solidFill>
                  <a:schemeClr val="folHlink"/>
                </a:solidFill>
                <a:effectLst>
                  <a:outerShdw blurRad="38100" dist="38100" dir="2700000" algn="tl">
                    <a:srgbClr val="000000"/>
                  </a:outerShdw>
                </a:effectLst>
              </a:rPr>
              <a:t>Toward</a:t>
            </a:r>
            <a:r>
              <a:rPr lang="fr-BE" sz="3200" b="1" smtClean="0">
                <a:solidFill>
                  <a:schemeClr val="folHlink"/>
                </a:solidFill>
                <a:effectLst>
                  <a:outerShdw blurRad="38100" dist="38100" dir="2700000" algn="tl">
                    <a:srgbClr val="000000"/>
                  </a:outerShdw>
                </a:effectLst>
              </a:rPr>
              <a:t> an </a:t>
            </a:r>
            <a:r>
              <a:rPr lang="fr-BE" sz="3200" b="1" smtClean="0">
                <a:solidFill>
                  <a:schemeClr val="folHlink"/>
                </a:solidFill>
                <a:effectLst>
                  <a:outerShdw blurRad="38100" dist="38100" dir="2700000" algn="tl">
                    <a:srgbClr val="000000"/>
                  </a:outerShdw>
                </a:effectLst>
              </a:rPr>
              <a:t>E</a:t>
            </a:r>
            <a:r>
              <a:rPr lang="fr-BE" sz="3200" b="1" smtClean="0">
                <a:solidFill>
                  <a:schemeClr val="folHlink"/>
                </a:solidFill>
                <a:effectLst>
                  <a:outerShdw blurRad="38100" dist="38100" dir="2700000" algn="tl">
                    <a:srgbClr val="000000"/>
                  </a:outerShdw>
                </a:effectLst>
              </a:rPr>
              <a:t>uropean </a:t>
            </a:r>
            <a:r>
              <a:rPr lang="fr-BE" sz="3200" b="1" err="1" smtClean="0">
                <a:solidFill>
                  <a:schemeClr val="folHlink"/>
                </a:solidFill>
                <a:effectLst>
                  <a:outerShdw blurRad="38100" dist="38100" dir="2700000" algn="tl">
                    <a:srgbClr val="000000"/>
                  </a:outerShdw>
                </a:effectLst>
              </a:rPr>
              <a:t>strategy</a:t>
            </a:r>
            <a:r>
              <a:rPr lang="fr-BE" sz="3200" b="1" smtClean="0">
                <a:solidFill>
                  <a:schemeClr val="folHlink"/>
                </a:solidFill>
                <a:effectLst>
                  <a:outerShdw blurRad="38100" dist="38100" dir="2700000" algn="tl">
                    <a:srgbClr val="000000"/>
                  </a:outerShdw>
                </a:effectLst>
              </a:rPr>
              <a:t> for </a:t>
            </a:r>
            <a:r>
              <a:rPr lang="fr-BE" sz="3200" b="1" err="1" smtClean="0">
                <a:solidFill>
                  <a:schemeClr val="folHlink"/>
                </a:solidFill>
                <a:effectLst>
                  <a:outerShdw blurRad="38100" dist="38100" dir="2700000" algn="tl">
                    <a:srgbClr val="000000"/>
                  </a:outerShdw>
                </a:effectLst>
              </a:rPr>
              <a:t>mountain</a:t>
            </a:r>
            <a:r>
              <a:rPr lang="fr-BE" sz="3200" b="1" smtClean="0">
                <a:solidFill>
                  <a:schemeClr val="folHlink"/>
                </a:solidFill>
                <a:effectLst>
                  <a:outerShdw blurRad="38100" dist="38100" dir="2700000" algn="tl">
                    <a:srgbClr val="000000"/>
                  </a:outerShdw>
                </a:effectLst>
              </a:rPr>
              <a:t> ranges</a:t>
            </a:r>
            <a:endParaRPr lang="fr-FR" sz="3200" b="1" smtClean="0">
              <a:solidFill>
                <a:schemeClr val="folHlink"/>
              </a:solidFill>
              <a:effectLst>
                <a:outerShdw blurRad="38100" dist="38100" dir="2700000" algn="tl">
                  <a:srgbClr val="000000"/>
                </a:outerShdw>
              </a:effectLst>
            </a:endParaRPr>
          </a:p>
        </p:txBody>
      </p:sp>
      <p:sp>
        <p:nvSpPr>
          <p:cNvPr id="4100" name="Rectangle 3"/>
          <p:cNvSpPr>
            <a:spLocks noGrp="1" noChangeArrowheads="1"/>
          </p:cNvSpPr>
          <p:nvPr>
            <p:ph type="subTitle" idx="1"/>
          </p:nvPr>
        </p:nvSpPr>
        <p:spPr>
          <a:xfrm>
            <a:off x="1643063" y="5286375"/>
            <a:ext cx="6400800" cy="1143000"/>
          </a:xfrm>
        </p:spPr>
        <p:txBody>
          <a:bodyPr/>
          <a:lstStyle/>
          <a:p>
            <a:pPr eaLnBrk="1" hangingPunct="1"/>
            <a:r>
              <a:rPr lang="fr-BE" smtClean="0">
                <a:solidFill>
                  <a:schemeClr val="accent5"/>
                </a:solidFill>
              </a:rPr>
              <a:t>Association europ</a:t>
            </a:r>
            <a:r>
              <a:rPr lang="fr-BE" smtClean="0">
                <a:solidFill>
                  <a:schemeClr val="accent5"/>
                </a:solidFill>
                <a:latin typeface="Times New Roman" pitchFamily="18" charset="0"/>
              </a:rPr>
              <a:t>é</a:t>
            </a:r>
            <a:r>
              <a:rPr lang="fr-BE" smtClean="0">
                <a:solidFill>
                  <a:schemeClr val="accent5"/>
                </a:solidFill>
              </a:rPr>
              <a:t>enne des </a:t>
            </a:r>
            <a:r>
              <a:rPr lang="fr-BE" smtClean="0">
                <a:solidFill>
                  <a:schemeClr val="accent5"/>
                </a:solidFill>
                <a:latin typeface="Times New Roman" pitchFamily="18" charset="0"/>
              </a:rPr>
              <a:t>é</a:t>
            </a:r>
            <a:r>
              <a:rPr lang="fr-BE" smtClean="0">
                <a:solidFill>
                  <a:schemeClr val="accent5"/>
                </a:solidFill>
              </a:rPr>
              <a:t>lus de montagne - AEM</a:t>
            </a:r>
            <a:endParaRPr lang="fr-FR" smtClean="0">
              <a:solidFill>
                <a:schemeClr val="accent5"/>
              </a:solidFill>
            </a:endParaRPr>
          </a:p>
        </p:txBody>
      </p:sp>
      <p:sp>
        <p:nvSpPr>
          <p:cNvPr id="61445" name="Text Box 5"/>
          <p:cNvSpPr txBox="1">
            <a:spLocks noChangeArrowheads="1"/>
          </p:cNvSpPr>
          <p:nvPr/>
        </p:nvSpPr>
        <p:spPr bwMode="auto">
          <a:xfrm>
            <a:off x="1028700" y="3076575"/>
            <a:ext cx="7086600" cy="1446550"/>
          </a:xfrm>
          <a:prstGeom prst="rect">
            <a:avLst/>
          </a:prstGeom>
          <a:noFill/>
          <a:ln w="9525">
            <a:noFill/>
            <a:miter lim="800000"/>
            <a:headEnd/>
            <a:tailEnd/>
          </a:ln>
          <a:effectLst/>
        </p:spPr>
        <p:txBody>
          <a:bodyPr>
            <a:spAutoFit/>
          </a:bodyPr>
          <a:lstStyle/>
          <a:p>
            <a:pPr algn="ctr">
              <a:spcBef>
                <a:spcPct val="50000"/>
              </a:spcBef>
              <a:defRPr/>
            </a:pPr>
            <a:r>
              <a:rPr lang="fr-BE" sz="1600" smtClean="0">
                <a:solidFill>
                  <a:schemeClr val="accent3"/>
                </a:solidFill>
                <a:effectLst>
                  <a:outerShdw blurRad="38100" dist="38100" dir="2700000" algn="tl">
                    <a:srgbClr val="000000"/>
                  </a:outerShdw>
                </a:effectLst>
                <a:latin typeface="Verdana" pitchFamily="34" charset="0"/>
              </a:rPr>
              <a:t>IPROMO ’09</a:t>
            </a:r>
          </a:p>
          <a:p>
            <a:pPr algn="ctr">
              <a:spcBef>
                <a:spcPct val="50000"/>
              </a:spcBef>
              <a:defRPr/>
            </a:pPr>
            <a:r>
              <a:rPr lang="en-US" sz="1600" smtClean="0">
                <a:solidFill>
                  <a:schemeClr val="accent3"/>
                </a:solidFill>
                <a:effectLst>
                  <a:outerShdw blurRad="38100" dist="38100" dir="2700000" algn="tl">
                    <a:srgbClr val="000000"/>
                  </a:outerShdw>
                </a:effectLst>
                <a:latin typeface="Verdana" pitchFamily="34" charset="0"/>
              </a:rPr>
              <a:t>“Developing </a:t>
            </a:r>
            <a:r>
              <a:rPr lang="en-US" sz="1600">
                <a:solidFill>
                  <a:schemeClr val="accent3"/>
                </a:solidFill>
                <a:effectLst>
                  <a:outerShdw blurRad="38100" dist="38100" dir="2700000" algn="tl">
                    <a:srgbClr val="000000"/>
                  </a:outerShdw>
                </a:effectLst>
                <a:latin typeface="Verdana" pitchFamily="34" charset="0"/>
              </a:rPr>
              <a:t>economic opportunities for mountain areas"</a:t>
            </a:r>
            <a:endParaRPr lang="fr-BE" sz="1600" smtClean="0">
              <a:solidFill>
                <a:schemeClr val="accent3"/>
              </a:solidFill>
              <a:effectLst>
                <a:outerShdw blurRad="38100" dist="38100" dir="2700000" algn="tl">
                  <a:srgbClr val="000000"/>
                </a:outerShdw>
              </a:effectLst>
              <a:latin typeface="Verdana" pitchFamily="34" charset="0"/>
            </a:endParaRPr>
          </a:p>
          <a:p>
            <a:pPr algn="ctr">
              <a:spcBef>
                <a:spcPct val="50000"/>
              </a:spcBef>
              <a:defRPr/>
            </a:pPr>
            <a:r>
              <a:rPr lang="fr-BE" sz="1600" smtClean="0">
                <a:solidFill>
                  <a:schemeClr val="accent3"/>
                </a:solidFill>
                <a:effectLst>
                  <a:outerShdw blurRad="38100" dist="38100" dir="2700000" algn="tl">
                    <a:srgbClr val="000000"/>
                  </a:outerShdw>
                </a:effectLst>
                <a:latin typeface="Verdana" pitchFamily="34" charset="0"/>
              </a:rPr>
              <a:t>July 23rd </a:t>
            </a:r>
          </a:p>
          <a:p>
            <a:pPr algn="ctr">
              <a:spcBef>
                <a:spcPct val="50000"/>
              </a:spcBef>
              <a:defRPr/>
            </a:pPr>
            <a:endParaRPr lang="fr-FR" sz="1600">
              <a:effectLst>
                <a:outerShdw blurRad="38100" dist="38100" dir="2700000" algn="tl">
                  <a:srgbClr val="000000"/>
                </a:outerShdw>
              </a:effectLst>
              <a:latin typeface="Verdana" pitchFamily="34" charset="0"/>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body" sz="half" idx="1"/>
          </p:nvPr>
        </p:nvSpPr>
        <p:spPr>
          <a:xfrm>
            <a:off x="685800" y="1071563"/>
            <a:ext cx="4100513" cy="5500687"/>
          </a:xfrm>
        </p:spPr>
        <p:txBody>
          <a:bodyPr/>
          <a:lstStyle/>
          <a:p>
            <a:pPr marL="533400" indent="-533400" eaLnBrk="1" hangingPunct="1">
              <a:buFont typeface="Wingdings" pitchFamily="2" charset="2"/>
              <a:buNone/>
            </a:pPr>
            <a:r>
              <a:rPr lang="fr-FR" smtClean="0">
                <a:solidFill>
                  <a:srgbClr val="7030A0"/>
                </a:solidFill>
                <a:latin typeface="Times New Roman" pitchFamily="18" charset="0"/>
              </a:rPr>
              <a:t> </a:t>
            </a:r>
            <a:r>
              <a:rPr lang="fr-FR" smtClean="0">
                <a:solidFill>
                  <a:srgbClr val="7030A0"/>
                </a:solidFill>
                <a:latin typeface="Calibri" pitchFamily="34" charset="0"/>
              </a:rPr>
              <a:t>3.2. </a:t>
            </a:r>
            <a:r>
              <a:rPr lang="fr-FR" err="1" smtClean="0">
                <a:solidFill>
                  <a:srgbClr val="7030A0"/>
                </a:solidFill>
                <a:latin typeface="Calibri" pitchFamily="34" charset="0"/>
              </a:rPr>
              <a:t>A</a:t>
            </a:r>
            <a:r>
              <a:rPr lang="fr-FR" err="1" smtClean="0">
                <a:solidFill>
                  <a:srgbClr val="7030A0"/>
                </a:solidFill>
                <a:latin typeface="Calibri" pitchFamily="34" charset="0"/>
              </a:rPr>
              <a:t>nalysis</a:t>
            </a:r>
            <a:r>
              <a:rPr lang="fr-FR" smtClean="0">
                <a:solidFill>
                  <a:srgbClr val="7030A0"/>
                </a:solidFill>
                <a:latin typeface="Calibri" pitchFamily="34" charset="0"/>
              </a:rPr>
              <a:t>, </a:t>
            </a:r>
            <a:r>
              <a:rPr lang="fr-FR" err="1" smtClean="0">
                <a:solidFill>
                  <a:srgbClr val="7030A0"/>
                </a:solidFill>
                <a:latin typeface="Calibri" pitchFamily="34" charset="0"/>
              </a:rPr>
              <a:t>ideas</a:t>
            </a:r>
            <a:r>
              <a:rPr lang="fr-FR" smtClean="0">
                <a:solidFill>
                  <a:srgbClr val="7030A0"/>
                </a:solidFill>
                <a:latin typeface="Calibri" pitchFamily="34" charset="0"/>
              </a:rPr>
              <a:t> and actions</a:t>
            </a:r>
            <a:endParaRPr lang="fr-FR" smtClean="0">
              <a:solidFill>
                <a:srgbClr val="7030A0"/>
              </a:solidFill>
              <a:latin typeface="Calibri" pitchFamily="34" charset="0"/>
            </a:endParaRPr>
          </a:p>
          <a:p>
            <a:pPr marL="533400" indent="-533400" eaLnBrk="1" hangingPunct="1">
              <a:buFont typeface="Wingdings" pitchFamily="2" charset="2"/>
              <a:buNone/>
            </a:pPr>
            <a:endParaRPr lang="fr-FR" sz="1400" b="1" smtClean="0">
              <a:latin typeface="Calibri" pitchFamily="34" charset="0"/>
            </a:endParaRPr>
          </a:p>
          <a:p>
            <a:pPr marL="533400" indent="-533400" eaLnBrk="1" hangingPunct="1">
              <a:buNone/>
            </a:pPr>
            <a:r>
              <a:rPr lang="fr-FR" sz="1800" b="1" smtClean="0">
                <a:latin typeface="Calibri" pitchFamily="34" charset="0"/>
              </a:rPr>
              <a:t>a) macro-régions are the new </a:t>
            </a:r>
            <a:r>
              <a:rPr lang="fr-FR" sz="1800" b="1" err="1" smtClean="0">
                <a:latin typeface="Calibri" pitchFamily="34" charset="0"/>
              </a:rPr>
              <a:t>key</a:t>
            </a:r>
            <a:r>
              <a:rPr lang="fr-FR" sz="1800" b="1" smtClean="0">
                <a:latin typeface="Calibri" pitchFamily="34" charset="0"/>
              </a:rPr>
              <a:t>-</a:t>
            </a:r>
            <a:r>
              <a:rPr lang="fr-FR" sz="1800" b="1" err="1" smtClean="0">
                <a:latin typeface="Calibri" pitchFamily="34" charset="0"/>
              </a:rPr>
              <a:t>elements</a:t>
            </a:r>
            <a:r>
              <a:rPr lang="fr-FR" sz="1800" b="1" smtClean="0">
                <a:latin typeface="Calibri" pitchFamily="34" charset="0"/>
              </a:rPr>
              <a:t>  for a </a:t>
            </a:r>
            <a:r>
              <a:rPr lang="fr-FR" sz="1800" b="1" err="1" smtClean="0">
                <a:latin typeface="Calibri" pitchFamily="34" charset="0"/>
              </a:rPr>
              <a:t>multilevel</a:t>
            </a:r>
            <a:r>
              <a:rPr lang="fr-FR" sz="1800" b="1" smtClean="0">
                <a:latin typeface="Calibri" pitchFamily="34" charset="0"/>
              </a:rPr>
              <a:t> </a:t>
            </a:r>
            <a:r>
              <a:rPr lang="fr-FR" sz="1800" b="1" err="1" smtClean="0">
                <a:latin typeface="Calibri" pitchFamily="34" charset="0"/>
              </a:rPr>
              <a:t>governance</a:t>
            </a:r>
            <a:r>
              <a:rPr lang="fr-FR" sz="1800" b="1" smtClean="0">
                <a:latin typeface="Calibri" pitchFamily="34" charset="0"/>
              </a:rPr>
              <a:t> : </a:t>
            </a:r>
          </a:p>
          <a:p>
            <a:pPr marL="533400" indent="-533400" eaLnBrk="1" hangingPunct="1">
              <a:buNone/>
            </a:pPr>
            <a:r>
              <a:rPr lang="fr-FR" sz="1800" b="1" err="1" smtClean="0">
                <a:latin typeface="Calibri" pitchFamily="34" charset="0"/>
              </a:rPr>
              <a:t>from</a:t>
            </a:r>
            <a:r>
              <a:rPr lang="fr-FR" sz="1800" b="1" smtClean="0">
                <a:latin typeface="Calibri" pitchFamily="34" charset="0"/>
              </a:rPr>
              <a:t> the </a:t>
            </a:r>
            <a:r>
              <a:rPr lang="fr-FR" sz="1800" b="1" err="1" smtClean="0">
                <a:latin typeface="Calibri" pitchFamily="34" charset="0"/>
              </a:rPr>
              <a:t>Baltic</a:t>
            </a:r>
            <a:r>
              <a:rPr lang="fr-FR" sz="1800" b="1" smtClean="0">
                <a:latin typeface="Calibri" pitchFamily="34" charset="0"/>
              </a:rPr>
              <a:t> </a:t>
            </a:r>
            <a:r>
              <a:rPr lang="fr-FR" sz="1800" b="1" err="1" smtClean="0">
                <a:latin typeface="Calibri" pitchFamily="34" charset="0"/>
              </a:rPr>
              <a:t>sea</a:t>
            </a:r>
            <a:r>
              <a:rPr lang="fr-FR" sz="1800" b="1" smtClean="0">
                <a:latin typeface="Calibri" pitchFamily="34" charset="0"/>
              </a:rPr>
              <a:t> model  to an Alpine </a:t>
            </a:r>
            <a:r>
              <a:rPr lang="fr-FR" sz="1800" b="1" err="1" smtClean="0">
                <a:latin typeface="Calibri" pitchFamily="34" charset="0"/>
              </a:rPr>
              <a:t>experience</a:t>
            </a:r>
            <a:r>
              <a:rPr lang="fr-FR" sz="1800" b="1" smtClean="0">
                <a:latin typeface="Calibri" pitchFamily="34" charset="0"/>
              </a:rPr>
              <a:t> </a:t>
            </a:r>
          </a:p>
          <a:p>
            <a:pPr marL="533400" indent="-533400" eaLnBrk="1" hangingPunct="1">
              <a:buFont typeface="Wingdings" pitchFamily="2" charset="2"/>
              <a:buNone/>
            </a:pPr>
            <a:endParaRPr lang="fr-FR" sz="1800" b="1" smtClean="0">
              <a:latin typeface="Calibri" pitchFamily="34" charset="0"/>
            </a:endParaRPr>
          </a:p>
          <a:p>
            <a:pPr marL="533400" indent="-533400" eaLnBrk="1" hangingPunct="1">
              <a:buFont typeface="Wingdings" pitchFamily="2" charset="2"/>
              <a:buNone/>
            </a:pPr>
            <a:r>
              <a:rPr lang="fr-FR" sz="1800" b="1" smtClean="0">
                <a:latin typeface="Calibri" pitchFamily="34" charset="0"/>
              </a:rPr>
              <a:t>EU _ Alpine convention _ </a:t>
            </a:r>
            <a:r>
              <a:rPr lang="fr-FR" sz="1800" b="1" err="1" smtClean="0">
                <a:latin typeface="Calibri" pitchFamily="34" charset="0"/>
              </a:rPr>
              <a:t>euroregions</a:t>
            </a:r>
            <a:r>
              <a:rPr lang="fr-FR" sz="1800" b="1" smtClean="0">
                <a:latin typeface="Calibri" pitchFamily="34" charset="0"/>
              </a:rPr>
              <a:t> and </a:t>
            </a:r>
            <a:r>
              <a:rPr lang="fr-FR" sz="1800" b="1" err="1" smtClean="0">
                <a:latin typeface="Calibri" pitchFamily="34" charset="0"/>
              </a:rPr>
              <a:t>crossborder</a:t>
            </a:r>
            <a:r>
              <a:rPr lang="fr-FR" sz="1800" b="1" smtClean="0">
                <a:latin typeface="Calibri" pitchFamily="34" charset="0"/>
              </a:rPr>
              <a:t> </a:t>
            </a:r>
            <a:r>
              <a:rPr lang="fr-FR" sz="1800" b="1" err="1" smtClean="0">
                <a:latin typeface="Calibri" pitchFamily="34" charset="0"/>
              </a:rPr>
              <a:t>cooperations</a:t>
            </a:r>
            <a:r>
              <a:rPr lang="fr-FR" sz="1800" b="1" smtClean="0">
                <a:latin typeface="Calibri" pitchFamily="34" charset="0"/>
              </a:rPr>
              <a:t> _ </a:t>
            </a:r>
            <a:r>
              <a:rPr lang="fr-FR" sz="1800" b="1" err="1" smtClean="0">
                <a:latin typeface="Calibri" pitchFamily="34" charset="0"/>
              </a:rPr>
              <a:t>valleys</a:t>
            </a:r>
            <a:endParaRPr lang="fr-FR" sz="1800" b="1" smtClean="0">
              <a:latin typeface="Calibri" pitchFamily="34" charset="0"/>
            </a:endParaRPr>
          </a:p>
          <a:p>
            <a:pPr marL="533400" indent="-533400" eaLnBrk="1" hangingPunct="1">
              <a:buNone/>
            </a:pPr>
            <a:r>
              <a:rPr lang="fr-FR" sz="1800" b="1" err="1" smtClean="0">
                <a:latin typeface="Calibri" pitchFamily="34" charset="0"/>
              </a:rPr>
              <a:t>With</a:t>
            </a:r>
            <a:r>
              <a:rPr lang="fr-FR" sz="1800" b="1" smtClean="0">
                <a:latin typeface="Calibri" pitchFamily="34" charset="0"/>
              </a:rPr>
              <a:t> EC, States,  </a:t>
            </a:r>
            <a:r>
              <a:rPr lang="fr-FR" sz="1800" b="1" err="1" smtClean="0">
                <a:latin typeface="Calibri" pitchFamily="34" charset="0"/>
              </a:rPr>
              <a:t>R</a:t>
            </a:r>
            <a:r>
              <a:rPr lang="fr-FR" sz="1800" b="1" err="1" smtClean="0">
                <a:latin typeface="Calibri" pitchFamily="34" charset="0"/>
              </a:rPr>
              <a:t>egions</a:t>
            </a:r>
            <a:r>
              <a:rPr lang="fr-FR" sz="1800" b="1" smtClean="0">
                <a:latin typeface="Calibri" pitchFamily="34" charset="0"/>
              </a:rPr>
              <a:t>, local </a:t>
            </a:r>
            <a:r>
              <a:rPr lang="fr-FR" sz="1800" b="1" err="1" smtClean="0">
                <a:latin typeface="Calibri" pitchFamily="34" charset="0"/>
              </a:rPr>
              <a:t>authorities</a:t>
            </a:r>
            <a:r>
              <a:rPr lang="fr-FR" sz="1800" b="1" smtClean="0">
                <a:latin typeface="Calibri" pitchFamily="34" charset="0"/>
              </a:rPr>
              <a:t> and </a:t>
            </a:r>
            <a:r>
              <a:rPr lang="fr-FR" sz="1800" b="1" err="1" smtClean="0">
                <a:latin typeface="Calibri" pitchFamily="34" charset="0"/>
              </a:rPr>
              <a:t>socioeconomic</a:t>
            </a:r>
            <a:r>
              <a:rPr lang="fr-FR" sz="1800" b="1" smtClean="0">
                <a:latin typeface="Calibri" pitchFamily="34" charset="0"/>
              </a:rPr>
              <a:t> </a:t>
            </a:r>
            <a:r>
              <a:rPr lang="fr-FR" sz="1800" b="1" err="1" smtClean="0">
                <a:latin typeface="Calibri" pitchFamily="34" charset="0"/>
              </a:rPr>
              <a:t>actors</a:t>
            </a:r>
            <a:r>
              <a:rPr lang="fr-FR" sz="1800" b="1" smtClean="0">
                <a:latin typeface="Calibri" pitchFamily="34" charset="0"/>
              </a:rPr>
              <a:t> and NGO.</a:t>
            </a:r>
            <a:endParaRPr lang="fr-FR" sz="1800" b="1" smtClean="0">
              <a:latin typeface="Calibri" pitchFamily="34" charset="0"/>
            </a:endParaRPr>
          </a:p>
          <a:p>
            <a:pPr marL="533400" indent="-533400" eaLnBrk="1" hangingPunct="1">
              <a:buFont typeface="Wingdings" pitchFamily="2" charset="2"/>
              <a:buNone/>
            </a:pPr>
            <a:endParaRPr lang="fr-FR" sz="1800" b="1" smtClean="0">
              <a:latin typeface="Calibri" pitchFamily="34" charset="0"/>
            </a:endParaRPr>
          </a:p>
        </p:txBody>
      </p:sp>
      <p:pic>
        <p:nvPicPr>
          <p:cNvPr id="10243" name="Picture 16"/>
          <p:cNvPicPr>
            <a:picLocks noChangeAspect="1" noChangeArrowheads="1"/>
          </p:cNvPicPr>
          <p:nvPr/>
        </p:nvPicPr>
        <p:blipFill>
          <a:blip r:embed="rId2"/>
          <a:srcRect/>
          <a:stretch>
            <a:fillRect/>
          </a:stretch>
        </p:blipFill>
        <p:spPr bwMode="auto">
          <a:xfrm>
            <a:off x="4786313" y="1071563"/>
            <a:ext cx="3976687" cy="5486400"/>
          </a:xfrm>
          <a:prstGeom prst="rect">
            <a:avLst/>
          </a:prstGeom>
          <a:noFill/>
          <a:ln w="9525">
            <a:noFill/>
            <a:miter lim="800000"/>
            <a:headEnd/>
            <a:tailEnd/>
          </a:ln>
        </p:spPr>
      </p:pic>
      <p:sp>
        <p:nvSpPr>
          <p:cNvPr id="6" name="Text Box 5"/>
          <p:cNvSpPr txBox="1">
            <a:spLocks noChangeArrowheads="1"/>
          </p:cNvSpPr>
          <p:nvPr/>
        </p:nvSpPr>
        <p:spPr bwMode="auto">
          <a:xfrm>
            <a:off x="1143000" y="214313"/>
            <a:ext cx="7086600" cy="738187"/>
          </a:xfrm>
          <a:prstGeom prst="rect">
            <a:avLst/>
          </a:prstGeom>
          <a:noFill/>
          <a:ln w="9525">
            <a:noFill/>
            <a:miter lim="800000"/>
            <a:headEnd/>
            <a:tailEnd/>
          </a:ln>
          <a:effectLst/>
        </p:spPr>
        <p:txBody>
          <a:bodyPr>
            <a:spAutoFit/>
          </a:bodyPr>
          <a:lstStyle/>
          <a:p>
            <a:pPr algn="ctr">
              <a:spcBef>
                <a:spcPct val="50000"/>
              </a:spcBef>
              <a:defRPr/>
            </a:pPr>
            <a:r>
              <a:rPr lang="fr-BE" sz="1800" b="1" err="1" smtClean="0">
                <a:solidFill>
                  <a:schemeClr val="folHlink"/>
                </a:solidFill>
                <a:effectLst>
                  <a:outerShdw blurRad="38100" dist="38100" dir="2700000" algn="tl">
                    <a:srgbClr val="000000"/>
                  </a:outerShdw>
                </a:effectLst>
                <a:latin typeface="Calibri" pitchFamily="34" charset="0"/>
              </a:rPr>
              <a:t>Toward</a:t>
            </a:r>
            <a:r>
              <a:rPr lang="fr-BE" sz="1800" b="1" smtClean="0">
                <a:solidFill>
                  <a:schemeClr val="folHlink"/>
                </a:solidFill>
                <a:effectLst>
                  <a:outerShdw blurRad="38100" dist="38100" dir="2700000" algn="tl">
                    <a:srgbClr val="000000"/>
                  </a:outerShdw>
                </a:effectLst>
                <a:latin typeface="Calibri" pitchFamily="34" charset="0"/>
              </a:rPr>
              <a:t> an European </a:t>
            </a:r>
            <a:r>
              <a:rPr lang="fr-BE" sz="1800" b="1" err="1" smtClean="0">
                <a:solidFill>
                  <a:schemeClr val="folHlink"/>
                </a:solidFill>
                <a:effectLst>
                  <a:outerShdw blurRad="38100" dist="38100" dir="2700000" algn="tl">
                    <a:srgbClr val="000000"/>
                  </a:outerShdw>
                </a:effectLst>
                <a:latin typeface="Calibri" pitchFamily="34" charset="0"/>
              </a:rPr>
              <a:t>strategy</a:t>
            </a:r>
            <a:r>
              <a:rPr lang="fr-BE" sz="1800" b="1" smtClean="0">
                <a:solidFill>
                  <a:schemeClr val="folHlink"/>
                </a:solidFill>
                <a:effectLst>
                  <a:outerShdw blurRad="38100" dist="38100" dir="2700000" algn="tl">
                    <a:srgbClr val="000000"/>
                  </a:outerShdw>
                </a:effectLst>
                <a:latin typeface="Calibri" pitchFamily="34" charset="0"/>
              </a:rPr>
              <a:t> for </a:t>
            </a:r>
            <a:r>
              <a:rPr lang="fr-BE" sz="1800" b="1" err="1" smtClean="0">
                <a:solidFill>
                  <a:schemeClr val="folHlink"/>
                </a:solidFill>
                <a:effectLst>
                  <a:outerShdw blurRad="38100" dist="38100" dir="2700000" algn="tl">
                    <a:srgbClr val="000000"/>
                  </a:outerShdw>
                </a:effectLst>
                <a:latin typeface="Calibri" pitchFamily="34" charset="0"/>
              </a:rPr>
              <a:t>mountain</a:t>
            </a:r>
            <a:r>
              <a:rPr lang="fr-BE" sz="1800" b="1" smtClean="0">
                <a:solidFill>
                  <a:schemeClr val="folHlink"/>
                </a:solidFill>
                <a:effectLst>
                  <a:outerShdw blurRad="38100" dist="38100" dir="2700000" algn="tl">
                    <a:srgbClr val="000000"/>
                  </a:outerShdw>
                </a:effectLst>
                <a:latin typeface="Calibri" pitchFamily="34" charset="0"/>
              </a:rPr>
              <a:t> ranges</a:t>
            </a:r>
            <a:endParaRPr lang="fr-BE" sz="1800" b="1">
              <a:solidFill>
                <a:schemeClr val="folHlink"/>
              </a:solidFill>
              <a:effectLst>
                <a:outerShdw blurRad="38100" dist="38100" dir="2700000" algn="tl">
                  <a:srgbClr val="000000"/>
                </a:outerShdw>
              </a:effectLst>
              <a:latin typeface="Calibri" pitchFamily="34" charset="0"/>
            </a:endParaRPr>
          </a:p>
          <a:p>
            <a:pPr algn="ctr">
              <a:spcBef>
                <a:spcPct val="50000"/>
              </a:spcBef>
              <a:defRPr/>
            </a:pPr>
            <a:r>
              <a:rPr lang="fr-BE" sz="1600" err="1" smtClean="0">
                <a:effectLst>
                  <a:outerShdw blurRad="38100" dist="38100" dir="2700000" algn="tl">
                    <a:srgbClr val="000000"/>
                  </a:outerShdw>
                </a:effectLst>
                <a:latin typeface="Verdana" pitchFamily="34" charset="0"/>
              </a:rPr>
              <a:t>Ipromo</a:t>
            </a:r>
            <a:r>
              <a:rPr lang="fr-BE" sz="1600" smtClean="0">
                <a:effectLst>
                  <a:outerShdw blurRad="38100" dist="38100" dir="2700000" algn="tl">
                    <a:srgbClr val="000000"/>
                  </a:outerShdw>
                </a:effectLst>
                <a:latin typeface="Verdana" pitchFamily="34" charset="0"/>
              </a:rPr>
              <a:t> ‘ 09  July 23rd</a:t>
            </a:r>
            <a:endParaRPr lang="fr-FR" sz="1600">
              <a:effectLst>
                <a:outerShdw blurRad="38100" dist="38100" dir="2700000" algn="tl">
                  <a:srgbClr val="000000"/>
                </a:outerShdw>
              </a:effectLst>
              <a:latin typeface="Verdana" pitchFamily="34"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body" sz="half" idx="1"/>
          </p:nvPr>
        </p:nvSpPr>
        <p:spPr>
          <a:xfrm>
            <a:off x="685800" y="1071563"/>
            <a:ext cx="4100513" cy="5500687"/>
          </a:xfrm>
        </p:spPr>
        <p:txBody>
          <a:bodyPr/>
          <a:lstStyle/>
          <a:p>
            <a:pPr marL="533400" indent="-533400" eaLnBrk="1" hangingPunct="1">
              <a:buFont typeface="Wingdings" pitchFamily="2" charset="2"/>
              <a:buNone/>
            </a:pPr>
            <a:r>
              <a:rPr lang="fr-FR" smtClean="0">
                <a:solidFill>
                  <a:srgbClr val="7030A0"/>
                </a:solidFill>
                <a:latin typeface="Times New Roman" pitchFamily="18" charset="0"/>
              </a:rPr>
              <a:t> </a:t>
            </a:r>
            <a:r>
              <a:rPr lang="fr-FR" smtClean="0">
                <a:solidFill>
                  <a:srgbClr val="7030A0"/>
                </a:solidFill>
                <a:latin typeface="Calibri" pitchFamily="34" charset="0"/>
              </a:rPr>
              <a:t>3.2. </a:t>
            </a:r>
            <a:r>
              <a:rPr lang="fr-FR" err="1" smtClean="0">
                <a:solidFill>
                  <a:srgbClr val="7030A0"/>
                </a:solidFill>
                <a:latin typeface="Calibri" pitchFamily="34" charset="0"/>
              </a:rPr>
              <a:t>A</a:t>
            </a:r>
            <a:r>
              <a:rPr lang="fr-FR" err="1" smtClean="0">
                <a:solidFill>
                  <a:srgbClr val="7030A0"/>
                </a:solidFill>
                <a:latin typeface="Calibri" pitchFamily="34" charset="0"/>
              </a:rPr>
              <a:t>nalysis</a:t>
            </a:r>
            <a:r>
              <a:rPr lang="fr-FR" smtClean="0">
                <a:solidFill>
                  <a:srgbClr val="7030A0"/>
                </a:solidFill>
                <a:latin typeface="Calibri" pitchFamily="34" charset="0"/>
              </a:rPr>
              <a:t>, </a:t>
            </a:r>
            <a:r>
              <a:rPr lang="fr-FR" err="1" smtClean="0">
                <a:solidFill>
                  <a:srgbClr val="7030A0"/>
                </a:solidFill>
                <a:latin typeface="Calibri" pitchFamily="34" charset="0"/>
              </a:rPr>
              <a:t>ideas</a:t>
            </a:r>
            <a:r>
              <a:rPr lang="fr-FR" smtClean="0">
                <a:solidFill>
                  <a:srgbClr val="7030A0"/>
                </a:solidFill>
                <a:latin typeface="Calibri" pitchFamily="34" charset="0"/>
              </a:rPr>
              <a:t> and actions</a:t>
            </a:r>
            <a:endParaRPr lang="fr-FR" smtClean="0">
              <a:solidFill>
                <a:srgbClr val="7030A0"/>
              </a:solidFill>
              <a:latin typeface="Calibri" pitchFamily="34" charset="0"/>
            </a:endParaRPr>
          </a:p>
          <a:p>
            <a:pPr marL="533400" indent="-533400" eaLnBrk="1" hangingPunct="1">
              <a:buFont typeface="Wingdings" pitchFamily="2" charset="2"/>
              <a:buNone/>
            </a:pPr>
            <a:endParaRPr lang="fr-FR" sz="1400" b="1" smtClean="0">
              <a:latin typeface="Calibri" pitchFamily="34" charset="0"/>
            </a:endParaRPr>
          </a:p>
          <a:p>
            <a:pPr marL="533400" indent="-533400" eaLnBrk="1" hangingPunct="1">
              <a:buFont typeface="Wingdings" pitchFamily="2" charset="2"/>
              <a:buNone/>
            </a:pPr>
            <a:endParaRPr lang="fr-FR" sz="1800" b="1" smtClean="0">
              <a:latin typeface="Calibri" pitchFamily="34" charset="0"/>
            </a:endParaRPr>
          </a:p>
          <a:p>
            <a:pPr marL="533400" indent="-533400" eaLnBrk="1" hangingPunct="1">
              <a:buFont typeface="Wingdings" pitchFamily="2" charset="2"/>
              <a:buNone/>
            </a:pPr>
            <a:r>
              <a:rPr lang="fr-FR" sz="1800" b="1" smtClean="0">
                <a:latin typeface="Calibri" pitchFamily="34" charset="0"/>
              </a:rPr>
              <a:t>b) </a:t>
            </a:r>
            <a:r>
              <a:rPr lang="fr-FR" sz="1800" b="1" err="1" smtClean="0">
                <a:latin typeface="Calibri" pitchFamily="34" charset="0"/>
              </a:rPr>
              <a:t>What</a:t>
            </a:r>
            <a:r>
              <a:rPr lang="fr-FR" sz="1800" b="1" smtClean="0">
                <a:latin typeface="Calibri" pitchFamily="34" charset="0"/>
              </a:rPr>
              <a:t> </a:t>
            </a:r>
            <a:r>
              <a:rPr lang="fr-FR" sz="1800" b="1" err="1" smtClean="0">
                <a:latin typeface="Calibri" pitchFamily="34" charset="0"/>
              </a:rPr>
              <a:t>could</a:t>
            </a:r>
            <a:r>
              <a:rPr lang="fr-FR" sz="1800" b="1" smtClean="0">
                <a:latin typeface="Calibri" pitchFamily="34" charset="0"/>
              </a:rPr>
              <a:t> </a:t>
            </a:r>
            <a:r>
              <a:rPr lang="fr-FR" sz="1800" b="1" err="1" smtClean="0">
                <a:latin typeface="Calibri" pitchFamily="34" charset="0"/>
              </a:rPr>
              <a:t>be</a:t>
            </a:r>
            <a:r>
              <a:rPr lang="fr-FR" sz="1800" b="1" smtClean="0">
                <a:latin typeface="Calibri" pitchFamily="34" charset="0"/>
              </a:rPr>
              <a:t> the impacts of the </a:t>
            </a:r>
            <a:r>
              <a:rPr lang="fr-FR" sz="1800" b="1" err="1" smtClean="0">
                <a:latin typeface="Calibri" pitchFamily="34" charset="0"/>
              </a:rPr>
              <a:t>economic</a:t>
            </a:r>
            <a:r>
              <a:rPr lang="fr-FR" sz="1800" b="1" smtClean="0">
                <a:latin typeface="Calibri" pitchFamily="34" charset="0"/>
              </a:rPr>
              <a:t> and </a:t>
            </a:r>
            <a:r>
              <a:rPr lang="fr-FR" sz="1800" b="1" err="1" smtClean="0">
                <a:latin typeface="Calibri" pitchFamily="34" charset="0"/>
              </a:rPr>
              <a:t>financial</a:t>
            </a:r>
            <a:r>
              <a:rPr lang="fr-FR" sz="1800" b="1" smtClean="0">
                <a:latin typeface="Calibri" pitchFamily="34" charset="0"/>
              </a:rPr>
              <a:t> </a:t>
            </a:r>
            <a:r>
              <a:rPr lang="fr-FR" sz="1800" b="1" err="1" smtClean="0">
                <a:latin typeface="Calibri" pitchFamily="34" charset="0"/>
              </a:rPr>
              <a:t>crisis</a:t>
            </a:r>
            <a:r>
              <a:rPr lang="fr-FR" sz="1800" b="1" smtClean="0">
                <a:latin typeface="Calibri" pitchFamily="34" charset="0"/>
              </a:rPr>
              <a:t>, </a:t>
            </a:r>
            <a:r>
              <a:rPr lang="fr-FR" sz="1800" b="1" err="1" smtClean="0">
                <a:latin typeface="Calibri" pitchFamily="34" charset="0"/>
              </a:rPr>
              <a:t>recovery</a:t>
            </a:r>
            <a:r>
              <a:rPr lang="fr-FR" sz="1800" b="1" smtClean="0">
                <a:latin typeface="Calibri" pitchFamily="34" charset="0"/>
              </a:rPr>
              <a:t> and </a:t>
            </a:r>
            <a:r>
              <a:rPr lang="fr-FR" sz="1800" b="1" err="1" smtClean="0">
                <a:latin typeface="Calibri" pitchFamily="34" charset="0"/>
              </a:rPr>
              <a:t>relaunch</a:t>
            </a:r>
            <a:r>
              <a:rPr lang="fr-FR" sz="1800" b="1" smtClean="0">
                <a:latin typeface="Calibri" pitchFamily="34" charset="0"/>
              </a:rPr>
              <a:t> plans and a </a:t>
            </a:r>
            <a:r>
              <a:rPr lang="fr-FR" sz="1800" b="1" err="1" smtClean="0">
                <a:latin typeface="Calibri" pitchFamily="34" charset="0"/>
              </a:rPr>
              <a:t>general</a:t>
            </a:r>
            <a:r>
              <a:rPr lang="fr-FR" sz="1800" b="1" smtClean="0">
                <a:latin typeface="Calibri" pitchFamily="34" charset="0"/>
              </a:rPr>
              <a:t> modification of </a:t>
            </a:r>
            <a:r>
              <a:rPr lang="fr-FR" sz="1800" b="1" err="1" smtClean="0">
                <a:latin typeface="Calibri" pitchFamily="34" charset="0"/>
              </a:rPr>
              <a:t>philosophy</a:t>
            </a:r>
            <a:r>
              <a:rPr lang="fr-FR" sz="1800" b="1" smtClean="0">
                <a:latin typeface="Calibri" pitchFamily="34" charset="0"/>
              </a:rPr>
              <a:t> </a:t>
            </a:r>
            <a:r>
              <a:rPr lang="fr-FR" sz="1800" b="1" err="1" smtClean="0">
                <a:latin typeface="Calibri" pitchFamily="34" charset="0"/>
              </a:rPr>
              <a:t>regarding</a:t>
            </a:r>
            <a:r>
              <a:rPr lang="fr-FR" sz="1800" b="1" smtClean="0">
                <a:latin typeface="Calibri" pitchFamily="34" charset="0"/>
              </a:rPr>
              <a:t> </a:t>
            </a:r>
            <a:r>
              <a:rPr lang="fr-FR" sz="1800" b="1" err="1" smtClean="0">
                <a:latin typeface="Calibri" pitchFamily="34" charset="0"/>
              </a:rPr>
              <a:t>commpetition</a:t>
            </a:r>
            <a:r>
              <a:rPr lang="fr-FR" sz="1800" b="1" smtClean="0">
                <a:latin typeface="Calibri" pitchFamily="34" charset="0"/>
              </a:rPr>
              <a:t> and single </a:t>
            </a:r>
            <a:r>
              <a:rPr lang="fr-FR" sz="1800" b="1" err="1" smtClean="0">
                <a:latin typeface="Calibri" pitchFamily="34" charset="0"/>
              </a:rPr>
              <a:t>market</a:t>
            </a:r>
            <a:r>
              <a:rPr lang="fr-FR" sz="1800" b="1" smtClean="0">
                <a:latin typeface="Calibri" pitchFamily="34" charset="0"/>
              </a:rPr>
              <a:t> </a:t>
            </a:r>
            <a:r>
              <a:rPr lang="fr-FR" sz="1800" b="1" err="1" smtClean="0">
                <a:latin typeface="Calibri" pitchFamily="34" charset="0"/>
              </a:rPr>
              <a:t>rules</a:t>
            </a:r>
            <a:r>
              <a:rPr lang="fr-FR" sz="1800" b="1" smtClean="0">
                <a:latin typeface="Calibri" pitchFamily="34" charset="0"/>
              </a:rPr>
              <a:t> </a:t>
            </a:r>
            <a:r>
              <a:rPr lang="fr-FR" sz="1800" b="1" smtClean="0">
                <a:latin typeface="Calibri" pitchFamily="34" charset="0"/>
              </a:rPr>
              <a:t>?</a:t>
            </a:r>
          </a:p>
          <a:p>
            <a:pPr marL="533400" indent="-533400" eaLnBrk="1" hangingPunct="1">
              <a:buFont typeface="Wingdings" pitchFamily="2" charset="2"/>
              <a:buNone/>
            </a:pPr>
            <a:endParaRPr lang="fr-FR" sz="1800" b="1" smtClean="0">
              <a:latin typeface="Calibri" pitchFamily="34" charset="0"/>
            </a:endParaRPr>
          </a:p>
          <a:p>
            <a:pPr marL="533400" indent="-533400" eaLnBrk="1" hangingPunct="1">
              <a:buFont typeface="Wingdings" pitchFamily="2" charset="2"/>
              <a:buNone/>
            </a:pPr>
            <a:r>
              <a:rPr lang="fr-FR" sz="1800" b="1" err="1" smtClean="0">
                <a:latin typeface="Calibri" pitchFamily="34" charset="0"/>
              </a:rPr>
              <a:t>From</a:t>
            </a:r>
            <a:r>
              <a:rPr lang="fr-FR" sz="1800" b="1" smtClean="0">
                <a:latin typeface="Calibri" pitchFamily="34" charset="0"/>
              </a:rPr>
              <a:t> assistance and support to valorisation of </a:t>
            </a:r>
            <a:r>
              <a:rPr lang="fr-FR" sz="1800" b="1" err="1" smtClean="0">
                <a:latin typeface="Calibri" pitchFamily="34" charset="0"/>
              </a:rPr>
              <a:t>assets</a:t>
            </a:r>
            <a:r>
              <a:rPr lang="fr-FR" sz="1800" b="1" smtClean="0">
                <a:latin typeface="Calibri" pitchFamily="34" charset="0"/>
              </a:rPr>
              <a:t> …</a:t>
            </a:r>
          </a:p>
          <a:p>
            <a:pPr marL="533400" indent="-533400" eaLnBrk="1" hangingPunct="1">
              <a:buFont typeface="Wingdings" pitchFamily="2" charset="2"/>
              <a:buNone/>
            </a:pPr>
            <a:endParaRPr lang="fr-FR" sz="1800" b="1" smtClean="0">
              <a:latin typeface="Calibri" pitchFamily="34" charset="0"/>
            </a:endParaRPr>
          </a:p>
          <a:p>
            <a:pPr marL="533400" indent="-533400" eaLnBrk="1" hangingPunct="1">
              <a:buFont typeface="Wingdings" pitchFamily="2" charset="2"/>
              <a:buNone/>
            </a:pPr>
            <a:r>
              <a:rPr lang="fr-FR" sz="1800" b="1" smtClean="0">
                <a:latin typeface="Calibri" pitchFamily="34" charset="0"/>
              </a:rPr>
              <a:t>For a « green </a:t>
            </a:r>
            <a:r>
              <a:rPr lang="fr-FR" sz="1800" b="1" err="1" smtClean="0">
                <a:latin typeface="Calibri" pitchFamily="34" charset="0"/>
              </a:rPr>
              <a:t>growth</a:t>
            </a:r>
            <a:r>
              <a:rPr lang="fr-FR" sz="1800" b="1" smtClean="0">
                <a:latin typeface="Calibri" pitchFamily="34" charset="0"/>
              </a:rPr>
              <a:t> » model !</a:t>
            </a:r>
          </a:p>
          <a:p>
            <a:pPr marL="533400" indent="-533400" eaLnBrk="1" hangingPunct="1">
              <a:buFont typeface="Wingdings" pitchFamily="2" charset="2"/>
              <a:buNone/>
            </a:pPr>
            <a:endParaRPr lang="fr-FR" sz="1800" b="1" smtClean="0">
              <a:latin typeface="Calibri" pitchFamily="34" charset="0"/>
            </a:endParaRPr>
          </a:p>
        </p:txBody>
      </p:sp>
      <p:pic>
        <p:nvPicPr>
          <p:cNvPr id="10243" name="Picture 16"/>
          <p:cNvPicPr>
            <a:picLocks noChangeAspect="1" noChangeArrowheads="1"/>
          </p:cNvPicPr>
          <p:nvPr/>
        </p:nvPicPr>
        <p:blipFill>
          <a:blip r:embed="rId2"/>
          <a:srcRect/>
          <a:stretch>
            <a:fillRect/>
          </a:stretch>
        </p:blipFill>
        <p:spPr bwMode="auto">
          <a:xfrm>
            <a:off x="4786313" y="1071563"/>
            <a:ext cx="3976687" cy="5486400"/>
          </a:xfrm>
          <a:prstGeom prst="rect">
            <a:avLst/>
          </a:prstGeom>
          <a:noFill/>
          <a:ln w="9525">
            <a:noFill/>
            <a:miter lim="800000"/>
            <a:headEnd/>
            <a:tailEnd/>
          </a:ln>
        </p:spPr>
      </p:pic>
      <p:sp>
        <p:nvSpPr>
          <p:cNvPr id="6" name="Text Box 5"/>
          <p:cNvSpPr txBox="1">
            <a:spLocks noChangeArrowheads="1"/>
          </p:cNvSpPr>
          <p:nvPr/>
        </p:nvSpPr>
        <p:spPr bwMode="auto">
          <a:xfrm>
            <a:off x="1143000" y="214313"/>
            <a:ext cx="7086600" cy="738187"/>
          </a:xfrm>
          <a:prstGeom prst="rect">
            <a:avLst/>
          </a:prstGeom>
          <a:noFill/>
          <a:ln w="9525">
            <a:noFill/>
            <a:miter lim="800000"/>
            <a:headEnd/>
            <a:tailEnd/>
          </a:ln>
          <a:effectLst/>
        </p:spPr>
        <p:txBody>
          <a:bodyPr>
            <a:spAutoFit/>
          </a:bodyPr>
          <a:lstStyle/>
          <a:p>
            <a:pPr algn="ctr">
              <a:spcBef>
                <a:spcPct val="50000"/>
              </a:spcBef>
              <a:defRPr/>
            </a:pPr>
            <a:r>
              <a:rPr lang="fr-BE" sz="1800" b="1" err="1" smtClean="0">
                <a:solidFill>
                  <a:schemeClr val="folHlink"/>
                </a:solidFill>
                <a:effectLst>
                  <a:outerShdw blurRad="38100" dist="38100" dir="2700000" algn="tl">
                    <a:srgbClr val="000000"/>
                  </a:outerShdw>
                </a:effectLst>
                <a:latin typeface="Calibri" pitchFamily="34" charset="0"/>
              </a:rPr>
              <a:t>Toward</a:t>
            </a:r>
            <a:r>
              <a:rPr lang="fr-BE" sz="1800" b="1" smtClean="0">
                <a:solidFill>
                  <a:schemeClr val="folHlink"/>
                </a:solidFill>
                <a:effectLst>
                  <a:outerShdw blurRad="38100" dist="38100" dir="2700000" algn="tl">
                    <a:srgbClr val="000000"/>
                  </a:outerShdw>
                </a:effectLst>
                <a:latin typeface="Calibri" pitchFamily="34" charset="0"/>
              </a:rPr>
              <a:t> an European </a:t>
            </a:r>
            <a:r>
              <a:rPr lang="fr-BE" sz="1800" b="1" err="1" smtClean="0">
                <a:solidFill>
                  <a:schemeClr val="folHlink"/>
                </a:solidFill>
                <a:effectLst>
                  <a:outerShdw blurRad="38100" dist="38100" dir="2700000" algn="tl">
                    <a:srgbClr val="000000"/>
                  </a:outerShdw>
                </a:effectLst>
                <a:latin typeface="Calibri" pitchFamily="34" charset="0"/>
              </a:rPr>
              <a:t>strategy</a:t>
            </a:r>
            <a:r>
              <a:rPr lang="fr-BE" sz="1800" b="1" smtClean="0">
                <a:solidFill>
                  <a:schemeClr val="folHlink"/>
                </a:solidFill>
                <a:effectLst>
                  <a:outerShdw blurRad="38100" dist="38100" dir="2700000" algn="tl">
                    <a:srgbClr val="000000"/>
                  </a:outerShdw>
                </a:effectLst>
                <a:latin typeface="Calibri" pitchFamily="34" charset="0"/>
              </a:rPr>
              <a:t> for </a:t>
            </a:r>
            <a:r>
              <a:rPr lang="fr-BE" sz="1800" b="1" err="1" smtClean="0">
                <a:solidFill>
                  <a:schemeClr val="folHlink"/>
                </a:solidFill>
                <a:effectLst>
                  <a:outerShdw blurRad="38100" dist="38100" dir="2700000" algn="tl">
                    <a:srgbClr val="000000"/>
                  </a:outerShdw>
                </a:effectLst>
                <a:latin typeface="Calibri" pitchFamily="34" charset="0"/>
              </a:rPr>
              <a:t>mountain</a:t>
            </a:r>
            <a:r>
              <a:rPr lang="fr-BE" sz="1800" b="1" smtClean="0">
                <a:solidFill>
                  <a:schemeClr val="folHlink"/>
                </a:solidFill>
                <a:effectLst>
                  <a:outerShdw blurRad="38100" dist="38100" dir="2700000" algn="tl">
                    <a:srgbClr val="000000"/>
                  </a:outerShdw>
                </a:effectLst>
                <a:latin typeface="Calibri" pitchFamily="34" charset="0"/>
              </a:rPr>
              <a:t> ranges</a:t>
            </a:r>
            <a:endParaRPr lang="fr-BE" sz="1800" b="1">
              <a:solidFill>
                <a:schemeClr val="folHlink"/>
              </a:solidFill>
              <a:effectLst>
                <a:outerShdw blurRad="38100" dist="38100" dir="2700000" algn="tl">
                  <a:srgbClr val="000000"/>
                </a:outerShdw>
              </a:effectLst>
              <a:latin typeface="Calibri" pitchFamily="34" charset="0"/>
            </a:endParaRPr>
          </a:p>
          <a:p>
            <a:pPr algn="ctr">
              <a:spcBef>
                <a:spcPct val="50000"/>
              </a:spcBef>
              <a:defRPr/>
            </a:pPr>
            <a:r>
              <a:rPr lang="fr-BE" sz="1600" err="1" smtClean="0">
                <a:effectLst>
                  <a:outerShdw blurRad="38100" dist="38100" dir="2700000" algn="tl">
                    <a:srgbClr val="000000"/>
                  </a:outerShdw>
                </a:effectLst>
                <a:latin typeface="Verdana" pitchFamily="34" charset="0"/>
              </a:rPr>
              <a:t>Ipromo</a:t>
            </a:r>
            <a:r>
              <a:rPr lang="fr-BE" sz="1600" smtClean="0">
                <a:effectLst>
                  <a:outerShdw blurRad="38100" dist="38100" dir="2700000" algn="tl">
                    <a:srgbClr val="000000"/>
                  </a:outerShdw>
                </a:effectLst>
                <a:latin typeface="Verdana" pitchFamily="34" charset="0"/>
              </a:rPr>
              <a:t> ‘ 09  July 23rd</a:t>
            </a:r>
            <a:endParaRPr lang="fr-FR" sz="1600">
              <a:effectLst>
                <a:outerShdw blurRad="38100" dist="38100" dir="2700000" algn="tl">
                  <a:srgbClr val="000000"/>
                </a:outerShdw>
              </a:effectLst>
              <a:latin typeface="Verdana" pitchFamily="34"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Rectangle 2"/>
          <p:cNvSpPr>
            <a:spLocks noGrp="1" noChangeArrowheads="1"/>
          </p:cNvSpPr>
          <p:nvPr>
            <p:ph type="body" sz="half" idx="1"/>
          </p:nvPr>
        </p:nvSpPr>
        <p:spPr>
          <a:xfrm>
            <a:off x="685800" y="1071563"/>
            <a:ext cx="4100513" cy="5500687"/>
          </a:xfrm>
        </p:spPr>
        <p:txBody>
          <a:bodyPr/>
          <a:lstStyle/>
          <a:p>
            <a:pPr marL="533400" indent="-533400" eaLnBrk="1" hangingPunct="1">
              <a:buFont typeface="Wingdings" pitchFamily="2" charset="2"/>
              <a:buNone/>
            </a:pPr>
            <a:r>
              <a:rPr lang="fr-FR" smtClean="0">
                <a:solidFill>
                  <a:srgbClr val="7030A0"/>
                </a:solidFill>
                <a:latin typeface="Times New Roman" pitchFamily="18" charset="0"/>
              </a:rPr>
              <a:t> </a:t>
            </a:r>
            <a:r>
              <a:rPr lang="fr-FR" smtClean="0">
                <a:solidFill>
                  <a:srgbClr val="7030A0"/>
                </a:solidFill>
                <a:latin typeface="Calibri" pitchFamily="34" charset="0"/>
              </a:rPr>
              <a:t>3.2. </a:t>
            </a:r>
            <a:r>
              <a:rPr lang="fr-FR" err="1" smtClean="0">
                <a:solidFill>
                  <a:srgbClr val="7030A0"/>
                </a:solidFill>
                <a:latin typeface="Calibri" pitchFamily="34" charset="0"/>
              </a:rPr>
              <a:t>A</a:t>
            </a:r>
            <a:r>
              <a:rPr lang="fr-FR" err="1" smtClean="0">
                <a:solidFill>
                  <a:srgbClr val="7030A0"/>
                </a:solidFill>
                <a:latin typeface="Calibri" pitchFamily="34" charset="0"/>
              </a:rPr>
              <a:t>nalysis</a:t>
            </a:r>
            <a:r>
              <a:rPr lang="fr-FR" smtClean="0">
                <a:solidFill>
                  <a:srgbClr val="7030A0"/>
                </a:solidFill>
                <a:latin typeface="Calibri" pitchFamily="34" charset="0"/>
              </a:rPr>
              <a:t>, </a:t>
            </a:r>
            <a:r>
              <a:rPr lang="fr-FR" err="1" smtClean="0">
                <a:solidFill>
                  <a:srgbClr val="7030A0"/>
                </a:solidFill>
                <a:latin typeface="Calibri" pitchFamily="34" charset="0"/>
              </a:rPr>
              <a:t>ideas</a:t>
            </a:r>
            <a:r>
              <a:rPr lang="fr-FR" smtClean="0">
                <a:solidFill>
                  <a:srgbClr val="7030A0"/>
                </a:solidFill>
                <a:latin typeface="Calibri" pitchFamily="34" charset="0"/>
              </a:rPr>
              <a:t> and actions</a:t>
            </a:r>
            <a:endParaRPr lang="fr-FR" smtClean="0">
              <a:solidFill>
                <a:srgbClr val="7030A0"/>
              </a:solidFill>
              <a:latin typeface="Calibri" pitchFamily="34" charset="0"/>
            </a:endParaRPr>
          </a:p>
          <a:p>
            <a:pPr marL="533400" indent="-533400" eaLnBrk="1" hangingPunct="1">
              <a:buFont typeface="Wingdings" pitchFamily="2" charset="2"/>
              <a:buNone/>
            </a:pPr>
            <a:endParaRPr lang="fr-FR" sz="1400" b="1" smtClean="0">
              <a:latin typeface="Calibri" pitchFamily="34" charset="0"/>
            </a:endParaRPr>
          </a:p>
          <a:p>
            <a:pPr marL="533400" indent="-533400" eaLnBrk="1" hangingPunct="1">
              <a:buFont typeface="Wingdings" pitchFamily="2" charset="2"/>
              <a:buNone/>
            </a:pPr>
            <a:endParaRPr lang="fr-FR" sz="1800" b="1" smtClean="0">
              <a:latin typeface="Calibri" pitchFamily="34" charset="0"/>
            </a:endParaRPr>
          </a:p>
          <a:p>
            <a:pPr marL="533400" indent="-533400" eaLnBrk="1" hangingPunct="1">
              <a:buFont typeface="Wingdings" pitchFamily="2" charset="2"/>
              <a:buNone/>
            </a:pPr>
            <a:r>
              <a:rPr lang="fr-FR" sz="1800" b="1" smtClean="0">
                <a:latin typeface="Calibri" pitchFamily="34" charset="0"/>
              </a:rPr>
              <a:t>c) No time, no money  and no </a:t>
            </a:r>
            <a:r>
              <a:rPr lang="fr-FR" sz="1800" b="1" err="1" smtClean="0">
                <a:latin typeface="Calibri" pitchFamily="34" charset="0"/>
              </a:rPr>
              <a:t>hope</a:t>
            </a:r>
            <a:r>
              <a:rPr lang="fr-FR" sz="1800" b="1" smtClean="0">
                <a:latin typeface="Calibri" pitchFamily="34" charset="0"/>
              </a:rPr>
              <a:t> to </a:t>
            </a:r>
            <a:r>
              <a:rPr lang="fr-FR" sz="1800" b="1" err="1" smtClean="0">
                <a:latin typeface="Calibri" pitchFamily="34" charset="0"/>
              </a:rPr>
              <a:t>wait</a:t>
            </a:r>
            <a:r>
              <a:rPr lang="fr-FR" sz="1800" b="1" smtClean="0">
                <a:latin typeface="Calibri" pitchFamily="34" charset="0"/>
              </a:rPr>
              <a:t> for a </a:t>
            </a:r>
            <a:r>
              <a:rPr lang="fr-FR" sz="1800" b="1" err="1" smtClean="0">
                <a:latin typeface="Calibri" pitchFamily="34" charset="0"/>
              </a:rPr>
              <a:t>European</a:t>
            </a:r>
            <a:r>
              <a:rPr lang="fr-FR" sz="1800" b="1" smtClean="0">
                <a:latin typeface="Calibri" pitchFamily="34" charset="0"/>
              </a:rPr>
              <a:t> top down initiative …</a:t>
            </a:r>
          </a:p>
          <a:p>
            <a:pPr marL="533400" indent="-533400" eaLnBrk="1" hangingPunct="1">
              <a:buFont typeface="Wingdings" pitchFamily="2" charset="2"/>
              <a:buNone/>
            </a:pPr>
            <a:endParaRPr lang="fr-FR" sz="1800" b="1" smtClean="0">
              <a:latin typeface="Calibri" pitchFamily="34" charset="0"/>
            </a:endParaRPr>
          </a:p>
          <a:p>
            <a:pPr marL="533400" indent="-533400" eaLnBrk="1" hangingPunct="1">
              <a:buFont typeface="Wingdings" pitchFamily="2" charset="2"/>
              <a:buNone/>
            </a:pPr>
            <a:r>
              <a:rPr lang="fr-FR" sz="1800" b="1" smtClean="0">
                <a:latin typeface="Calibri" pitchFamily="34" charset="0"/>
              </a:rPr>
              <a:t>but a </a:t>
            </a:r>
            <a:r>
              <a:rPr lang="fr-FR" sz="1800" b="1" err="1" smtClean="0">
                <a:latin typeface="Calibri" pitchFamily="34" charset="0"/>
              </a:rPr>
              <a:t>voluntee</a:t>
            </a:r>
            <a:r>
              <a:rPr lang="fr-FR" sz="1800" b="1" smtClean="0">
                <a:latin typeface="Calibri" pitchFamily="34" charset="0"/>
              </a:rPr>
              <a:t> of </a:t>
            </a:r>
            <a:r>
              <a:rPr lang="fr-FR" sz="1800" b="1" err="1" smtClean="0">
                <a:latin typeface="Calibri" pitchFamily="34" charset="0"/>
              </a:rPr>
              <a:t>response</a:t>
            </a:r>
            <a:r>
              <a:rPr lang="fr-FR" sz="1800" b="1" smtClean="0">
                <a:latin typeface="Calibri" pitchFamily="34" charset="0"/>
              </a:rPr>
              <a:t> to a </a:t>
            </a:r>
            <a:r>
              <a:rPr lang="fr-FR" sz="1800" b="1" err="1" smtClean="0">
                <a:latin typeface="Calibri" pitchFamily="34" charset="0"/>
              </a:rPr>
              <a:t>bottom</a:t>
            </a:r>
            <a:r>
              <a:rPr lang="fr-FR" sz="1800" b="1" smtClean="0">
                <a:latin typeface="Calibri" pitchFamily="34" charset="0"/>
              </a:rPr>
              <a:t>-up </a:t>
            </a:r>
            <a:r>
              <a:rPr lang="fr-FR" sz="1800" b="1" err="1" smtClean="0">
                <a:latin typeface="Calibri" pitchFamily="34" charset="0"/>
              </a:rPr>
              <a:t>need</a:t>
            </a:r>
            <a:r>
              <a:rPr lang="fr-FR" sz="1800" b="1" smtClean="0">
                <a:latin typeface="Calibri" pitchFamily="34" charset="0"/>
              </a:rPr>
              <a:t> of </a:t>
            </a:r>
            <a:r>
              <a:rPr lang="fr-FR" sz="1800" b="1" err="1" smtClean="0">
                <a:latin typeface="Calibri" pitchFamily="34" charset="0"/>
              </a:rPr>
              <a:t>interregional</a:t>
            </a:r>
            <a:r>
              <a:rPr lang="fr-FR" sz="1800" b="1" smtClean="0">
                <a:latin typeface="Calibri" pitchFamily="34" charset="0"/>
              </a:rPr>
              <a:t> </a:t>
            </a:r>
            <a:r>
              <a:rPr lang="fr-FR" sz="1800" b="1" err="1" smtClean="0">
                <a:latin typeface="Calibri" pitchFamily="34" charset="0"/>
              </a:rPr>
              <a:t>projects</a:t>
            </a:r>
            <a:r>
              <a:rPr lang="fr-FR" sz="1800" b="1" smtClean="0">
                <a:latin typeface="Calibri" pitchFamily="34" charset="0"/>
              </a:rPr>
              <a:t> of </a:t>
            </a:r>
            <a:r>
              <a:rPr lang="fr-FR" sz="1800" b="1" err="1" smtClean="0">
                <a:latin typeface="Calibri" pitchFamily="34" charset="0"/>
              </a:rPr>
              <a:t>cooperation</a:t>
            </a:r>
            <a:r>
              <a:rPr lang="fr-FR" sz="1800" b="1" smtClean="0">
                <a:latin typeface="Calibri" pitchFamily="34" charset="0"/>
              </a:rPr>
              <a:t> , to </a:t>
            </a:r>
            <a:r>
              <a:rPr lang="fr-FR" sz="1800" b="1" err="1" smtClean="0">
                <a:latin typeface="Calibri" pitchFamily="34" charset="0"/>
              </a:rPr>
              <a:t>consolidate</a:t>
            </a:r>
            <a:r>
              <a:rPr lang="fr-FR" sz="1800" b="1" smtClean="0">
                <a:latin typeface="Calibri" pitchFamily="34" charset="0"/>
              </a:rPr>
              <a:t> the networks and to  exchange best practices.  </a:t>
            </a:r>
          </a:p>
          <a:p>
            <a:pPr marL="533400" indent="-533400" eaLnBrk="1" hangingPunct="1">
              <a:buFont typeface="Wingdings" pitchFamily="2" charset="2"/>
              <a:buNone/>
            </a:pPr>
            <a:endParaRPr lang="fr-FR" sz="1800" b="1" smtClean="0">
              <a:latin typeface="Calibri" pitchFamily="34" charset="0"/>
            </a:endParaRPr>
          </a:p>
        </p:txBody>
      </p:sp>
      <p:pic>
        <p:nvPicPr>
          <p:cNvPr id="10243" name="Picture 16"/>
          <p:cNvPicPr>
            <a:picLocks noChangeAspect="1" noChangeArrowheads="1"/>
          </p:cNvPicPr>
          <p:nvPr/>
        </p:nvPicPr>
        <p:blipFill>
          <a:blip r:embed="rId2"/>
          <a:srcRect/>
          <a:stretch>
            <a:fillRect/>
          </a:stretch>
        </p:blipFill>
        <p:spPr bwMode="auto">
          <a:xfrm>
            <a:off x="4786313" y="1071563"/>
            <a:ext cx="3976687" cy="5486400"/>
          </a:xfrm>
          <a:prstGeom prst="rect">
            <a:avLst/>
          </a:prstGeom>
          <a:noFill/>
          <a:ln w="9525">
            <a:noFill/>
            <a:miter lim="800000"/>
            <a:headEnd/>
            <a:tailEnd/>
          </a:ln>
        </p:spPr>
      </p:pic>
      <p:sp>
        <p:nvSpPr>
          <p:cNvPr id="6" name="Text Box 5"/>
          <p:cNvSpPr txBox="1">
            <a:spLocks noChangeArrowheads="1"/>
          </p:cNvSpPr>
          <p:nvPr/>
        </p:nvSpPr>
        <p:spPr bwMode="auto">
          <a:xfrm>
            <a:off x="1143000" y="214313"/>
            <a:ext cx="7086600" cy="738187"/>
          </a:xfrm>
          <a:prstGeom prst="rect">
            <a:avLst/>
          </a:prstGeom>
          <a:noFill/>
          <a:ln w="9525">
            <a:noFill/>
            <a:miter lim="800000"/>
            <a:headEnd/>
            <a:tailEnd/>
          </a:ln>
          <a:effectLst/>
        </p:spPr>
        <p:txBody>
          <a:bodyPr>
            <a:spAutoFit/>
          </a:bodyPr>
          <a:lstStyle/>
          <a:p>
            <a:pPr algn="ctr">
              <a:spcBef>
                <a:spcPct val="50000"/>
              </a:spcBef>
              <a:defRPr/>
            </a:pPr>
            <a:r>
              <a:rPr lang="fr-BE" sz="1800" b="1" err="1" smtClean="0">
                <a:solidFill>
                  <a:schemeClr val="folHlink"/>
                </a:solidFill>
                <a:effectLst>
                  <a:outerShdw blurRad="38100" dist="38100" dir="2700000" algn="tl">
                    <a:srgbClr val="000000"/>
                  </a:outerShdw>
                </a:effectLst>
                <a:latin typeface="Calibri" pitchFamily="34" charset="0"/>
              </a:rPr>
              <a:t>Toward</a:t>
            </a:r>
            <a:r>
              <a:rPr lang="fr-BE" sz="1800" b="1" smtClean="0">
                <a:solidFill>
                  <a:schemeClr val="folHlink"/>
                </a:solidFill>
                <a:effectLst>
                  <a:outerShdw blurRad="38100" dist="38100" dir="2700000" algn="tl">
                    <a:srgbClr val="000000"/>
                  </a:outerShdw>
                </a:effectLst>
                <a:latin typeface="Calibri" pitchFamily="34" charset="0"/>
              </a:rPr>
              <a:t> an European </a:t>
            </a:r>
            <a:r>
              <a:rPr lang="fr-BE" sz="1800" b="1" err="1" smtClean="0">
                <a:solidFill>
                  <a:schemeClr val="folHlink"/>
                </a:solidFill>
                <a:effectLst>
                  <a:outerShdw blurRad="38100" dist="38100" dir="2700000" algn="tl">
                    <a:srgbClr val="000000"/>
                  </a:outerShdw>
                </a:effectLst>
                <a:latin typeface="Calibri" pitchFamily="34" charset="0"/>
              </a:rPr>
              <a:t>strategy</a:t>
            </a:r>
            <a:r>
              <a:rPr lang="fr-BE" sz="1800" b="1" smtClean="0">
                <a:solidFill>
                  <a:schemeClr val="folHlink"/>
                </a:solidFill>
                <a:effectLst>
                  <a:outerShdw blurRad="38100" dist="38100" dir="2700000" algn="tl">
                    <a:srgbClr val="000000"/>
                  </a:outerShdw>
                </a:effectLst>
                <a:latin typeface="Calibri" pitchFamily="34" charset="0"/>
              </a:rPr>
              <a:t> for </a:t>
            </a:r>
            <a:r>
              <a:rPr lang="fr-BE" sz="1800" b="1" err="1" smtClean="0">
                <a:solidFill>
                  <a:schemeClr val="folHlink"/>
                </a:solidFill>
                <a:effectLst>
                  <a:outerShdw blurRad="38100" dist="38100" dir="2700000" algn="tl">
                    <a:srgbClr val="000000"/>
                  </a:outerShdw>
                </a:effectLst>
                <a:latin typeface="Calibri" pitchFamily="34" charset="0"/>
              </a:rPr>
              <a:t>mountain</a:t>
            </a:r>
            <a:r>
              <a:rPr lang="fr-BE" sz="1800" b="1" smtClean="0">
                <a:solidFill>
                  <a:schemeClr val="folHlink"/>
                </a:solidFill>
                <a:effectLst>
                  <a:outerShdw blurRad="38100" dist="38100" dir="2700000" algn="tl">
                    <a:srgbClr val="000000"/>
                  </a:outerShdw>
                </a:effectLst>
                <a:latin typeface="Calibri" pitchFamily="34" charset="0"/>
              </a:rPr>
              <a:t> ranges</a:t>
            </a:r>
            <a:endParaRPr lang="fr-BE" sz="1800" b="1">
              <a:solidFill>
                <a:schemeClr val="folHlink"/>
              </a:solidFill>
              <a:effectLst>
                <a:outerShdw blurRad="38100" dist="38100" dir="2700000" algn="tl">
                  <a:srgbClr val="000000"/>
                </a:outerShdw>
              </a:effectLst>
              <a:latin typeface="Calibri" pitchFamily="34" charset="0"/>
            </a:endParaRPr>
          </a:p>
          <a:p>
            <a:pPr algn="ctr">
              <a:spcBef>
                <a:spcPct val="50000"/>
              </a:spcBef>
              <a:defRPr/>
            </a:pPr>
            <a:r>
              <a:rPr lang="fr-BE" sz="1600" err="1" smtClean="0">
                <a:effectLst>
                  <a:outerShdw blurRad="38100" dist="38100" dir="2700000" algn="tl">
                    <a:srgbClr val="000000"/>
                  </a:outerShdw>
                </a:effectLst>
                <a:latin typeface="Verdana" pitchFamily="34" charset="0"/>
              </a:rPr>
              <a:t>Ipromo</a:t>
            </a:r>
            <a:r>
              <a:rPr lang="fr-BE" sz="1600" smtClean="0">
                <a:effectLst>
                  <a:outerShdw blurRad="38100" dist="38100" dir="2700000" algn="tl">
                    <a:srgbClr val="000000"/>
                  </a:outerShdw>
                </a:effectLst>
                <a:latin typeface="Verdana" pitchFamily="34" charset="0"/>
              </a:rPr>
              <a:t> ‘ 09  July 23rd</a:t>
            </a:r>
            <a:endParaRPr lang="fr-FR" sz="1600">
              <a:effectLst>
                <a:outerShdw blurRad="38100" dist="38100" dir="2700000" algn="tl">
                  <a:srgbClr val="000000"/>
                </a:outerShdw>
              </a:effectLst>
              <a:latin typeface="Verdana" pitchFamily="34"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2"/>
          <p:cNvSpPr>
            <a:spLocks noGrp="1" noChangeArrowheads="1"/>
          </p:cNvSpPr>
          <p:nvPr>
            <p:ph type="body" sz="half" idx="1"/>
          </p:nvPr>
        </p:nvSpPr>
        <p:spPr>
          <a:xfrm>
            <a:off x="685800" y="1071563"/>
            <a:ext cx="7886700" cy="5500687"/>
          </a:xfrm>
        </p:spPr>
        <p:txBody>
          <a:bodyPr/>
          <a:lstStyle/>
          <a:p>
            <a:pPr marL="533400" indent="-533400" eaLnBrk="1" hangingPunct="1">
              <a:buFont typeface="Wingdings" pitchFamily="2" charset="2"/>
              <a:buNone/>
            </a:pPr>
            <a:r>
              <a:rPr lang="fr-FR" dirty="0" smtClean="0">
                <a:solidFill>
                  <a:srgbClr val="7030A0"/>
                </a:solidFill>
                <a:latin typeface="Calibri" pitchFamily="34" charset="0"/>
              </a:rPr>
              <a:t>Conclusion</a:t>
            </a:r>
          </a:p>
          <a:p>
            <a:pPr marL="533400" indent="-533400" eaLnBrk="1" hangingPunct="1">
              <a:buFont typeface="Wingdings" pitchFamily="2" charset="2"/>
              <a:buNone/>
            </a:pPr>
            <a:endParaRPr lang="fr-FR" sz="1400" b="1" dirty="0" smtClean="0">
              <a:latin typeface="Calibri" pitchFamily="34" charset="0"/>
            </a:endParaRPr>
          </a:p>
          <a:p>
            <a:pPr marL="533400" indent="-533400" eaLnBrk="1" hangingPunct="1">
              <a:buFont typeface="Wingdings" pitchFamily="2" charset="2"/>
              <a:buNone/>
            </a:pPr>
            <a:r>
              <a:rPr lang="fr-FR" sz="1800" b="1" dirty="0" smtClean="0">
                <a:latin typeface="Calibri" pitchFamily="34" charset="0"/>
              </a:rPr>
              <a:t>The </a:t>
            </a:r>
            <a:r>
              <a:rPr lang="fr-FR" sz="1800" b="1" dirty="0" err="1" smtClean="0">
                <a:latin typeface="Calibri" pitchFamily="34" charset="0"/>
              </a:rPr>
              <a:t>debate</a:t>
            </a:r>
            <a:r>
              <a:rPr lang="fr-FR" sz="1800" b="1" dirty="0" smtClean="0">
                <a:latin typeface="Calibri" pitchFamily="34" charset="0"/>
              </a:rPr>
              <a:t> on </a:t>
            </a:r>
            <a:r>
              <a:rPr lang="fr-FR" sz="1800" b="1" dirty="0" err="1" smtClean="0">
                <a:latin typeface="Calibri" pitchFamily="34" charset="0"/>
              </a:rPr>
              <a:t>cohesion</a:t>
            </a:r>
            <a:r>
              <a:rPr lang="fr-FR" sz="1800" b="1" dirty="0" smtClean="0">
                <a:latin typeface="Calibri" pitchFamily="34" charset="0"/>
              </a:rPr>
              <a:t> </a:t>
            </a:r>
            <a:r>
              <a:rPr lang="fr-FR" sz="1800" b="1" dirty="0" err="1" smtClean="0">
                <a:latin typeface="Calibri" pitchFamily="34" charset="0"/>
              </a:rPr>
              <a:t>is</a:t>
            </a:r>
            <a:r>
              <a:rPr lang="fr-FR" sz="1800" b="1" dirty="0" smtClean="0">
                <a:latin typeface="Calibri" pitchFamily="34" charset="0"/>
              </a:rPr>
              <a:t> not </a:t>
            </a:r>
            <a:r>
              <a:rPr lang="fr-FR" sz="1800" b="1" dirty="0" err="1" smtClean="0">
                <a:latin typeface="Calibri" pitchFamily="34" charset="0"/>
              </a:rPr>
              <a:t>isolated</a:t>
            </a:r>
            <a:r>
              <a:rPr lang="fr-FR" sz="1800" b="1" dirty="0" smtClean="0">
                <a:latin typeface="Calibri" pitchFamily="34" charset="0"/>
              </a:rPr>
              <a:t> and </a:t>
            </a:r>
            <a:r>
              <a:rPr lang="fr-FR" sz="1800" b="1" dirty="0" err="1" smtClean="0">
                <a:latin typeface="Calibri" pitchFamily="34" charset="0"/>
              </a:rPr>
              <a:t>deconnected</a:t>
            </a:r>
            <a:r>
              <a:rPr lang="fr-FR" sz="1800" b="1" dirty="0" smtClean="0">
                <a:latin typeface="Calibri" pitchFamily="34" charset="0"/>
              </a:rPr>
              <a:t> … </a:t>
            </a:r>
            <a:r>
              <a:rPr lang="fr-FR" sz="1800" b="1" dirty="0" err="1" smtClean="0">
                <a:latin typeface="Calibri" pitchFamily="34" charset="0"/>
              </a:rPr>
              <a:t>from</a:t>
            </a:r>
            <a:r>
              <a:rPr lang="fr-FR" sz="1800" b="1" dirty="0" smtClean="0">
                <a:latin typeface="Calibri" pitchFamily="34" charset="0"/>
              </a:rPr>
              <a:t> the </a:t>
            </a:r>
            <a:r>
              <a:rPr lang="fr-FR" sz="1800" b="1" dirty="0" err="1" smtClean="0">
                <a:latin typeface="Calibri" pitchFamily="34" charset="0"/>
              </a:rPr>
              <a:t>general</a:t>
            </a:r>
            <a:r>
              <a:rPr lang="fr-FR" sz="1800" b="1" dirty="0" smtClean="0">
                <a:latin typeface="Calibri" pitchFamily="34" charset="0"/>
              </a:rPr>
              <a:t> </a:t>
            </a:r>
            <a:r>
              <a:rPr lang="fr-FR" sz="1800" b="1" dirty="0" err="1" smtClean="0">
                <a:latin typeface="Calibri" pitchFamily="34" charset="0"/>
              </a:rPr>
              <a:t>economic</a:t>
            </a:r>
            <a:r>
              <a:rPr lang="fr-FR" sz="1800" b="1" dirty="0" smtClean="0">
                <a:latin typeface="Calibri" pitchFamily="34" charset="0"/>
              </a:rPr>
              <a:t> and social </a:t>
            </a:r>
            <a:r>
              <a:rPr lang="fr-FR" sz="1800" b="1" dirty="0" err="1" smtClean="0">
                <a:latin typeface="Calibri" pitchFamily="34" charset="0"/>
              </a:rPr>
              <a:t>context</a:t>
            </a:r>
            <a:r>
              <a:rPr lang="fr-FR" sz="1800" b="1" dirty="0" smtClean="0">
                <a:latin typeface="Calibri" pitchFamily="34" charset="0"/>
              </a:rPr>
              <a:t>; as </a:t>
            </a:r>
            <a:r>
              <a:rPr lang="fr-FR" sz="1800" b="1" dirty="0" err="1" smtClean="0">
                <a:latin typeface="Calibri" pitchFamily="34" charset="0"/>
              </a:rPr>
              <a:t>it</a:t>
            </a:r>
            <a:r>
              <a:rPr lang="fr-FR" sz="1800" b="1" dirty="0" smtClean="0">
                <a:latin typeface="Calibri" pitchFamily="34" charset="0"/>
              </a:rPr>
              <a:t> </a:t>
            </a:r>
            <a:r>
              <a:rPr lang="fr-FR" sz="1800" b="1" dirty="0" err="1" smtClean="0">
                <a:latin typeface="Calibri" pitchFamily="34" charset="0"/>
              </a:rPr>
              <a:t>is</a:t>
            </a:r>
            <a:r>
              <a:rPr lang="fr-FR" sz="1800" b="1" dirty="0" smtClean="0">
                <a:latin typeface="Calibri" pitchFamily="34" charset="0"/>
              </a:rPr>
              <a:t> a </a:t>
            </a:r>
            <a:r>
              <a:rPr lang="fr-FR" sz="1800" b="1" dirty="0" err="1" smtClean="0">
                <a:latin typeface="Calibri" pitchFamily="34" charset="0"/>
              </a:rPr>
              <a:t>development</a:t>
            </a:r>
            <a:r>
              <a:rPr lang="fr-FR" sz="1800" b="1" dirty="0" smtClean="0">
                <a:latin typeface="Calibri" pitchFamily="34" charset="0"/>
              </a:rPr>
              <a:t> </a:t>
            </a:r>
            <a:r>
              <a:rPr lang="fr-FR" sz="1800" b="1" dirty="0" err="1" smtClean="0">
                <a:latin typeface="Calibri" pitchFamily="34" charset="0"/>
              </a:rPr>
              <a:t>policy</a:t>
            </a:r>
            <a:r>
              <a:rPr lang="fr-FR" sz="1800" b="1" dirty="0" smtClean="0">
                <a:latin typeface="Calibri" pitchFamily="34" charset="0"/>
              </a:rPr>
              <a:t>, </a:t>
            </a:r>
            <a:r>
              <a:rPr lang="fr-FR" sz="1800" b="1" dirty="0" err="1" smtClean="0">
                <a:latin typeface="Calibri" pitchFamily="34" charset="0"/>
              </a:rPr>
              <a:t>it</a:t>
            </a:r>
            <a:r>
              <a:rPr lang="fr-FR" sz="1800" b="1" dirty="0" smtClean="0">
                <a:latin typeface="Calibri" pitchFamily="34" charset="0"/>
              </a:rPr>
              <a:t> has direct impact </a:t>
            </a:r>
            <a:r>
              <a:rPr lang="fr-FR" sz="1800" b="1" dirty="0" err="1" smtClean="0">
                <a:latin typeface="Calibri" pitchFamily="34" charset="0"/>
              </a:rPr>
              <a:t>from</a:t>
            </a:r>
            <a:r>
              <a:rPr lang="fr-FR" sz="1800" b="1" dirty="0" smtClean="0">
                <a:latin typeface="Calibri" pitchFamily="34" charset="0"/>
              </a:rPr>
              <a:t> :</a:t>
            </a:r>
            <a:endParaRPr lang="fr-FR" sz="1800" b="1" dirty="0" smtClean="0">
              <a:latin typeface="Calibri" pitchFamily="34" charset="0"/>
            </a:endParaRPr>
          </a:p>
          <a:p>
            <a:pPr marL="533400" indent="-533400" eaLnBrk="1" hangingPunct="1">
              <a:buNone/>
            </a:pPr>
            <a:r>
              <a:rPr lang="fr-FR" sz="1800" b="1" dirty="0" smtClean="0">
                <a:latin typeface="Calibri" pitchFamily="34" charset="0"/>
              </a:rPr>
              <a:t>- </a:t>
            </a:r>
            <a:r>
              <a:rPr lang="fr-FR" sz="1800" b="1" dirty="0" smtClean="0">
                <a:latin typeface="Calibri" pitchFamily="34" charset="0"/>
              </a:rPr>
              <a:t>The </a:t>
            </a:r>
            <a:r>
              <a:rPr lang="fr-FR" sz="1800" b="1" dirty="0" err="1" smtClean="0">
                <a:latin typeface="Calibri" pitchFamily="34" charset="0"/>
              </a:rPr>
              <a:t>Economic</a:t>
            </a:r>
            <a:r>
              <a:rPr lang="fr-FR" sz="1800" b="1" dirty="0" smtClean="0">
                <a:latin typeface="Calibri" pitchFamily="34" charset="0"/>
              </a:rPr>
              <a:t> </a:t>
            </a:r>
            <a:r>
              <a:rPr lang="fr-FR" sz="1800" b="1" dirty="0" err="1" smtClean="0">
                <a:latin typeface="Calibri" pitchFamily="34" charset="0"/>
              </a:rPr>
              <a:t>Crisis</a:t>
            </a:r>
            <a:endParaRPr lang="fr-FR" sz="1800" b="1" dirty="0" smtClean="0">
              <a:latin typeface="Calibri" pitchFamily="34" charset="0"/>
            </a:endParaRPr>
          </a:p>
          <a:p>
            <a:pPr marL="533400" indent="-533400" eaLnBrk="1" hangingPunct="1">
              <a:buFontTx/>
              <a:buChar char="-"/>
            </a:pPr>
            <a:r>
              <a:rPr lang="fr-FR" sz="1800" b="1" dirty="0" smtClean="0">
                <a:latin typeface="Calibri" pitchFamily="34" charset="0"/>
              </a:rPr>
              <a:t>The feeling of </a:t>
            </a:r>
            <a:r>
              <a:rPr lang="fr-FR" sz="1800" b="1" dirty="0" err="1" smtClean="0">
                <a:latin typeface="Calibri" pitchFamily="34" charset="0"/>
              </a:rPr>
              <a:t>environmental</a:t>
            </a:r>
            <a:r>
              <a:rPr lang="fr-FR" sz="1800" b="1" dirty="0" smtClean="0">
                <a:latin typeface="Calibri" pitchFamily="34" charset="0"/>
              </a:rPr>
              <a:t> and </a:t>
            </a:r>
            <a:r>
              <a:rPr lang="fr-FR" sz="1800" b="1" dirty="0" err="1" smtClean="0">
                <a:latin typeface="Calibri" pitchFamily="34" charset="0"/>
              </a:rPr>
              <a:t>climatic</a:t>
            </a:r>
            <a:r>
              <a:rPr lang="fr-FR" sz="1800" b="1" dirty="0" smtClean="0">
                <a:latin typeface="Calibri" pitchFamily="34" charset="0"/>
              </a:rPr>
              <a:t> emergency</a:t>
            </a:r>
          </a:p>
          <a:p>
            <a:pPr marL="533400" indent="-533400" eaLnBrk="1" hangingPunct="1">
              <a:buFontTx/>
              <a:buChar char="-"/>
            </a:pPr>
            <a:endParaRPr lang="fr-FR" sz="1800" b="1" dirty="0" smtClean="0">
              <a:latin typeface="Calibri" pitchFamily="34" charset="0"/>
            </a:endParaRPr>
          </a:p>
          <a:p>
            <a:pPr marL="533400" indent="-533400" algn="r" eaLnBrk="1" hangingPunct="1">
              <a:buNone/>
            </a:pPr>
            <a:r>
              <a:rPr lang="fr-FR" sz="1800" b="1" dirty="0" err="1" smtClean="0">
                <a:latin typeface="Calibri" pitchFamily="34" charset="0"/>
              </a:rPr>
              <a:t>What</a:t>
            </a:r>
            <a:r>
              <a:rPr lang="fr-FR" sz="1800" b="1" dirty="0" smtClean="0">
                <a:latin typeface="Calibri" pitchFamily="34" charset="0"/>
              </a:rPr>
              <a:t> </a:t>
            </a:r>
            <a:r>
              <a:rPr lang="fr-FR" sz="1800" b="1" dirty="0" err="1" smtClean="0">
                <a:latin typeface="Calibri" pitchFamily="34" charset="0"/>
              </a:rPr>
              <a:t>evalutaion</a:t>
            </a:r>
            <a:r>
              <a:rPr lang="fr-FR" sz="1800" b="1" dirty="0" smtClean="0">
                <a:latin typeface="Calibri" pitchFamily="34" charset="0"/>
              </a:rPr>
              <a:t>  for the 10 </a:t>
            </a:r>
            <a:r>
              <a:rPr lang="fr-FR" sz="1800" b="1" dirty="0" err="1" smtClean="0">
                <a:latin typeface="Calibri" pitchFamily="34" charset="0"/>
              </a:rPr>
              <a:t>years</a:t>
            </a:r>
            <a:r>
              <a:rPr lang="fr-FR" sz="1800" b="1" dirty="0" smtClean="0">
                <a:latin typeface="Calibri" pitchFamily="34" charset="0"/>
              </a:rPr>
              <a:t> </a:t>
            </a:r>
            <a:r>
              <a:rPr lang="fr-FR" sz="1800" b="1" dirty="0" err="1" smtClean="0">
                <a:latin typeface="Calibri" pitchFamily="34" charset="0"/>
              </a:rPr>
              <a:t>anniversary</a:t>
            </a:r>
            <a:r>
              <a:rPr lang="fr-FR" sz="1800" b="1" dirty="0" smtClean="0">
                <a:latin typeface="Calibri" pitchFamily="34" charset="0"/>
              </a:rPr>
              <a:t> of the </a:t>
            </a:r>
            <a:r>
              <a:rPr lang="fr-FR" sz="1800" b="1" dirty="0" err="1" smtClean="0">
                <a:latin typeface="Calibri" pitchFamily="34" charset="0"/>
              </a:rPr>
              <a:t>Lisbon</a:t>
            </a:r>
            <a:r>
              <a:rPr lang="fr-FR" sz="1800" b="1" dirty="0" smtClean="0">
                <a:latin typeface="Calibri" pitchFamily="34" charset="0"/>
              </a:rPr>
              <a:t> </a:t>
            </a:r>
            <a:r>
              <a:rPr lang="fr-FR" sz="1800" b="1" dirty="0" err="1" smtClean="0">
                <a:latin typeface="Calibri" pitchFamily="34" charset="0"/>
              </a:rPr>
              <a:t>Strategy</a:t>
            </a:r>
            <a:r>
              <a:rPr lang="fr-FR" sz="1800" b="1" dirty="0" smtClean="0">
                <a:latin typeface="Calibri" pitchFamily="34" charset="0"/>
              </a:rPr>
              <a:t> ?</a:t>
            </a:r>
            <a:endParaRPr lang="fr-FR" sz="1800" b="1" dirty="0" smtClean="0">
              <a:latin typeface="Calibri" pitchFamily="34" charset="0"/>
            </a:endParaRPr>
          </a:p>
          <a:p>
            <a:pPr marL="533400" indent="-533400" algn="r" eaLnBrk="1" hangingPunct="1">
              <a:buFont typeface="Wingdings" pitchFamily="2" charset="2"/>
              <a:buNone/>
            </a:pPr>
            <a:r>
              <a:rPr lang="fr-FR" sz="1800" b="1" dirty="0" smtClean="0">
                <a:latin typeface="Calibri" pitchFamily="34" charset="0"/>
              </a:rPr>
              <a:t>					</a:t>
            </a:r>
            <a:r>
              <a:rPr lang="fr-FR" sz="1800" b="1" dirty="0" err="1" smtClean="0">
                <a:latin typeface="Calibri" pitchFamily="34" charset="0"/>
              </a:rPr>
              <a:t>What</a:t>
            </a:r>
            <a:r>
              <a:rPr lang="fr-FR" sz="1800" b="1" dirty="0" smtClean="0">
                <a:latin typeface="Calibri" pitchFamily="34" charset="0"/>
              </a:rPr>
              <a:t> about a green </a:t>
            </a:r>
            <a:r>
              <a:rPr lang="fr-FR" sz="1800" b="1" dirty="0" err="1" smtClean="0">
                <a:latin typeface="Calibri" pitchFamily="34" charset="0"/>
              </a:rPr>
              <a:t>growth</a:t>
            </a:r>
            <a:r>
              <a:rPr lang="fr-FR" sz="1800" b="1" dirty="0" smtClean="0">
                <a:latin typeface="Calibri" pitchFamily="34" charset="0"/>
              </a:rPr>
              <a:t> model ?</a:t>
            </a:r>
            <a:endParaRPr lang="fr-FR" sz="1800" b="1" dirty="0" smtClean="0">
              <a:latin typeface="Calibri" pitchFamily="34" charset="0"/>
            </a:endParaRPr>
          </a:p>
          <a:p>
            <a:pPr marL="533400" indent="-533400" eaLnBrk="1" hangingPunct="1">
              <a:buFont typeface="Wingdings" pitchFamily="2" charset="2"/>
              <a:buNone/>
            </a:pPr>
            <a:endParaRPr lang="fr-FR" sz="1800" b="1" dirty="0" smtClean="0">
              <a:latin typeface="Calibri" pitchFamily="34" charset="0"/>
            </a:endParaRPr>
          </a:p>
          <a:p>
            <a:pPr marL="533400" indent="-533400" eaLnBrk="1" hangingPunct="1">
              <a:buFont typeface="Wingdings" pitchFamily="2" charset="2"/>
              <a:buNone/>
            </a:pPr>
            <a:r>
              <a:rPr lang="fr-FR" sz="1800" b="1" dirty="0" smtClean="0">
                <a:latin typeface="Calibri" pitchFamily="34" charset="0"/>
              </a:rPr>
              <a:t> </a:t>
            </a:r>
            <a:r>
              <a:rPr lang="fr-FR" sz="1800" b="1" dirty="0" smtClean="0">
                <a:solidFill>
                  <a:srgbClr val="7030A0"/>
                </a:solidFill>
                <a:latin typeface="Calibri" pitchFamily="34" charset="0"/>
              </a:rPr>
              <a:t>Europe </a:t>
            </a:r>
            <a:r>
              <a:rPr lang="fr-FR" sz="1800" b="1" dirty="0" err="1" smtClean="0">
                <a:solidFill>
                  <a:srgbClr val="7030A0"/>
                </a:solidFill>
                <a:latin typeface="Calibri" pitchFamily="34" charset="0"/>
              </a:rPr>
              <a:t>need</a:t>
            </a:r>
            <a:r>
              <a:rPr lang="fr-FR" sz="1800" b="1" dirty="0" smtClean="0">
                <a:solidFill>
                  <a:srgbClr val="7030A0"/>
                </a:solidFill>
                <a:latin typeface="Calibri" pitchFamily="34" charset="0"/>
              </a:rPr>
              <a:t> a collective </a:t>
            </a:r>
            <a:r>
              <a:rPr lang="fr-FR" sz="1800" b="1" dirty="0" err="1" smtClean="0">
                <a:solidFill>
                  <a:srgbClr val="7030A0"/>
                </a:solidFill>
                <a:latin typeface="Calibri" pitchFamily="34" charset="0"/>
              </a:rPr>
              <a:t>answer</a:t>
            </a:r>
            <a:r>
              <a:rPr lang="fr-FR" sz="1800" b="1" dirty="0" smtClean="0">
                <a:solidFill>
                  <a:srgbClr val="7030A0"/>
                </a:solidFill>
                <a:latin typeface="Calibri" pitchFamily="34" charset="0"/>
              </a:rPr>
              <a:t> to </a:t>
            </a:r>
            <a:r>
              <a:rPr lang="fr-FR" sz="1800" b="1" dirty="0" err="1" smtClean="0">
                <a:solidFill>
                  <a:srgbClr val="7030A0"/>
                </a:solidFill>
                <a:latin typeface="Calibri" pitchFamily="34" charset="0"/>
              </a:rPr>
              <a:t>its</a:t>
            </a:r>
            <a:r>
              <a:rPr lang="fr-FR" sz="1800" b="1" dirty="0" smtClean="0">
                <a:solidFill>
                  <a:srgbClr val="7030A0"/>
                </a:solidFill>
                <a:latin typeface="Calibri" pitchFamily="34" charset="0"/>
              </a:rPr>
              <a:t> challenges ;  </a:t>
            </a:r>
            <a:r>
              <a:rPr lang="fr-FR" sz="1800" b="1" dirty="0" err="1" smtClean="0">
                <a:solidFill>
                  <a:srgbClr val="7030A0"/>
                </a:solidFill>
                <a:latin typeface="Calibri" pitchFamily="34" charset="0"/>
              </a:rPr>
              <a:t>that</a:t>
            </a:r>
            <a:r>
              <a:rPr lang="fr-FR" sz="1800" b="1" dirty="0" smtClean="0">
                <a:solidFill>
                  <a:srgbClr val="7030A0"/>
                </a:solidFill>
                <a:latin typeface="Calibri" pitchFamily="34" charset="0"/>
              </a:rPr>
              <a:t> </a:t>
            </a:r>
            <a:r>
              <a:rPr lang="fr-FR" sz="1800" b="1" dirty="0" err="1" smtClean="0">
                <a:solidFill>
                  <a:srgbClr val="7030A0"/>
                </a:solidFill>
                <a:latin typeface="Calibri" pitchFamily="34" charset="0"/>
              </a:rPr>
              <a:t>creates</a:t>
            </a:r>
            <a:r>
              <a:rPr lang="fr-FR" sz="1800" b="1" dirty="0" smtClean="0">
                <a:solidFill>
                  <a:srgbClr val="7030A0"/>
                </a:solidFill>
                <a:latin typeface="Calibri" pitchFamily="34" charset="0"/>
              </a:rPr>
              <a:t> a </a:t>
            </a:r>
            <a:r>
              <a:rPr lang="fr-FR" sz="1800" b="1" dirty="0" err="1" smtClean="0">
                <a:solidFill>
                  <a:srgbClr val="7030A0"/>
                </a:solidFill>
                <a:latin typeface="Calibri" pitchFamily="34" charset="0"/>
              </a:rPr>
              <a:t>need</a:t>
            </a:r>
            <a:r>
              <a:rPr lang="fr-FR" sz="1800" b="1" dirty="0" smtClean="0">
                <a:solidFill>
                  <a:srgbClr val="7030A0"/>
                </a:solidFill>
                <a:latin typeface="Calibri" pitchFamily="34" charset="0"/>
              </a:rPr>
              <a:t> for a </a:t>
            </a:r>
            <a:r>
              <a:rPr lang="fr-FR" sz="1800" b="1" dirty="0" err="1" smtClean="0">
                <a:solidFill>
                  <a:srgbClr val="7030A0"/>
                </a:solidFill>
                <a:latin typeface="Calibri" pitchFamily="34" charset="0"/>
              </a:rPr>
              <a:t>renewed</a:t>
            </a:r>
            <a:r>
              <a:rPr lang="fr-FR" sz="1800" b="1" dirty="0" smtClean="0">
                <a:solidFill>
                  <a:srgbClr val="7030A0"/>
                </a:solidFill>
                <a:latin typeface="Calibri" pitchFamily="34" charset="0"/>
              </a:rPr>
              <a:t> </a:t>
            </a:r>
            <a:r>
              <a:rPr lang="fr-FR" sz="1800" b="1" dirty="0" err="1" smtClean="0">
                <a:solidFill>
                  <a:srgbClr val="7030A0"/>
                </a:solidFill>
                <a:latin typeface="Calibri" pitchFamily="34" charset="0"/>
              </a:rPr>
              <a:t>policy</a:t>
            </a:r>
            <a:r>
              <a:rPr lang="fr-FR" sz="1800" b="1" dirty="0" smtClean="0">
                <a:solidFill>
                  <a:srgbClr val="7030A0"/>
                </a:solidFill>
                <a:latin typeface="Calibri" pitchFamily="34" charset="0"/>
              </a:rPr>
              <a:t> </a:t>
            </a:r>
            <a:r>
              <a:rPr lang="fr-FR" sz="1800" b="1" dirty="0" err="1" smtClean="0">
                <a:solidFill>
                  <a:srgbClr val="7030A0"/>
                </a:solidFill>
                <a:latin typeface="Calibri" pitchFamily="34" charset="0"/>
              </a:rPr>
              <a:t>making</a:t>
            </a:r>
            <a:r>
              <a:rPr lang="fr-FR" sz="1800" b="1" dirty="0" smtClean="0">
                <a:solidFill>
                  <a:srgbClr val="7030A0"/>
                </a:solidFill>
                <a:latin typeface="Calibri" pitchFamily="34" charset="0"/>
              </a:rPr>
              <a:t>  </a:t>
            </a:r>
            <a:r>
              <a:rPr lang="fr-FR" sz="1800" b="1" dirty="0" err="1" smtClean="0">
                <a:solidFill>
                  <a:srgbClr val="7030A0"/>
                </a:solidFill>
                <a:latin typeface="Calibri" pitchFamily="34" charset="0"/>
              </a:rPr>
              <a:t>with</a:t>
            </a:r>
            <a:r>
              <a:rPr lang="fr-FR" sz="1800" b="1" dirty="0" smtClean="0">
                <a:solidFill>
                  <a:srgbClr val="7030A0"/>
                </a:solidFill>
                <a:latin typeface="Calibri" pitchFamily="34" charset="0"/>
              </a:rPr>
              <a:t> important </a:t>
            </a:r>
            <a:r>
              <a:rPr lang="fr-FR" sz="1800" b="1" dirty="0" err="1" smtClean="0">
                <a:solidFill>
                  <a:srgbClr val="7030A0"/>
                </a:solidFill>
                <a:latin typeface="Calibri" pitchFamily="34" charset="0"/>
              </a:rPr>
              <a:t>consequences</a:t>
            </a:r>
            <a:r>
              <a:rPr lang="fr-FR" sz="1800" b="1" dirty="0" smtClean="0">
                <a:solidFill>
                  <a:srgbClr val="7030A0"/>
                </a:solidFill>
                <a:latin typeface="Calibri" pitchFamily="34" charset="0"/>
              </a:rPr>
              <a:t> on :</a:t>
            </a:r>
            <a:endParaRPr lang="fr-FR" sz="1800" b="1" dirty="0" smtClean="0">
              <a:solidFill>
                <a:srgbClr val="7030A0"/>
              </a:solidFill>
              <a:latin typeface="Calibri" pitchFamily="34" charset="0"/>
            </a:endParaRPr>
          </a:p>
          <a:p>
            <a:pPr marL="533400" indent="-533400" eaLnBrk="1" hangingPunct="1">
              <a:buFont typeface="Wingdings" pitchFamily="2" charset="2"/>
              <a:buNone/>
            </a:pPr>
            <a:r>
              <a:rPr lang="fr-FR" sz="1800" b="1" dirty="0" smtClean="0">
                <a:solidFill>
                  <a:srgbClr val="7030A0"/>
                </a:solidFill>
                <a:latin typeface="Calibri" pitchFamily="34" charset="0"/>
              </a:rPr>
              <a:t>Budget, </a:t>
            </a:r>
            <a:r>
              <a:rPr lang="fr-FR" sz="1800" b="1" dirty="0" smtClean="0">
                <a:solidFill>
                  <a:srgbClr val="7030A0"/>
                </a:solidFill>
                <a:latin typeface="Calibri" pitchFamily="34" charset="0"/>
              </a:rPr>
              <a:t>CAP, </a:t>
            </a:r>
            <a:r>
              <a:rPr lang="fr-FR" sz="1800" b="1" dirty="0" err="1" smtClean="0">
                <a:solidFill>
                  <a:srgbClr val="7030A0"/>
                </a:solidFill>
                <a:latin typeface="Calibri" pitchFamily="34" charset="0"/>
              </a:rPr>
              <a:t>Cohesion</a:t>
            </a:r>
            <a:r>
              <a:rPr lang="fr-FR" sz="1800" b="1" dirty="0" smtClean="0">
                <a:solidFill>
                  <a:srgbClr val="7030A0"/>
                </a:solidFill>
                <a:latin typeface="Calibri" pitchFamily="34" charset="0"/>
              </a:rPr>
              <a:t>, Transport, </a:t>
            </a:r>
            <a:r>
              <a:rPr lang="fr-FR" sz="1800" b="1" dirty="0" err="1" smtClean="0">
                <a:solidFill>
                  <a:srgbClr val="7030A0"/>
                </a:solidFill>
                <a:latin typeface="Calibri" pitchFamily="34" charset="0"/>
              </a:rPr>
              <a:t>Research</a:t>
            </a:r>
            <a:r>
              <a:rPr lang="fr-FR" sz="1800" b="1" dirty="0" smtClean="0">
                <a:solidFill>
                  <a:srgbClr val="7030A0"/>
                </a:solidFill>
                <a:latin typeface="Calibri" pitchFamily="34" charset="0"/>
              </a:rPr>
              <a:t>, </a:t>
            </a:r>
            <a:r>
              <a:rPr lang="fr-FR" sz="1800" b="1" dirty="0" smtClean="0">
                <a:solidFill>
                  <a:srgbClr val="7030A0"/>
                </a:solidFill>
                <a:latin typeface="Calibri" pitchFamily="34" charset="0"/>
              </a:rPr>
              <a:t>etc.</a:t>
            </a:r>
          </a:p>
          <a:p>
            <a:pPr marL="533400" indent="-533400" eaLnBrk="1" hangingPunct="1">
              <a:buFont typeface="Wingdings" pitchFamily="2" charset="2"/>
              <a:buNone/>
            </a:pPr>
            <a:r>
              <a:rPr lang="fr-FR" sz="1800" b="1" dirty="0" err="1" smtClean="0">
                <a:solidFill>
                  <a:srgbClr val="7030A0"/>
                </a:solidFill>
                <a:latin typeface="Calibri" pitchFamily="34" charset="0"/>
              </a:rPr>
              <a:t>Regulation</a:t>
            </a:r>
            <a:r>
              <a:rPr lang="fr-FR" sz="1800" b="1" dirty="0" smtClean="0">
                <a:solidFill>
                  <a:srgbClr val="7030A0"/>
                </a:solidFill>
                <a:latin typeface="Calibri" pitchFamily="34" charset="0"/>
              </a:rPr>
              <a:t> </a:t>
            </a:r>
            <a:r>
              <a:rPr lang="fr-FR" sz="1800" b="1" dirty="0" err="1" smtClean="0">
                <a:solidFill>
                  <a:srgbClr val="7030A0"/>
                </a:solidFill>
                <a:latin typeface="Calibri" pitchFamily="34" charset="0"/>
              </a:rPr>
              <a:t>policy</a:t>
            </a:r>
            <a:r>
              <a:rPr lang="fr-FR" sz="1800" b="1" dirty="0" smtClean="0">
                <a:solidFill>
                  <a:srgbClr val="7030A0"/>
                </a:solidFill>
                <a:latin typeface="Calibri" pitchFamily="34" charset="0"/>
              </a:rPr>
              <a:t> (</a:t>
            </a:r>
            <a:r>
              <a:rPr lang="fr-FR" sz="1800" b="1" dirty="0" err="1" smtClean="0">
                <a:solidFill>
                  <a:srgbClr val="7030A0"/>
                </a:solidFill>
                <a:latin typeface="Calibri" pitchFamily="34" charset="0"/>
              </a:rPr>
              <a:t>competition</a:t>
            </a:r>
            <a:r>
              <a:rPr lang="fr-FR" sz="1800" b="1" dirty="0" smtClean="0">
                <a:solidFill>
                  <a:srgbClr val="7030A0"/>
                </a:solidFill>
                <a:latin typeface="Calibri" pitchFamily="34" charset="0"/>
              </a:rPr>
              <a:t> and single </a:t>
            </a:r>
            <a:r>
              <a:rPr lang="fr-FR" sz="1800" b="1" dirty="0" err="1" smtClean="0">
                <a:solidFill>
                  <a:srgbClr val="7030A0"/>
                </a:solidFill>
                <a:latin typeface="Calibri" pitchFamily="34" charset="0"/>
              </a:rPr>
              <a:t>market</a:t>
            </a:r>
            <a:r>
              <a:rPr lang="fr-FR" sz="1800" b="1" dirty="0" smtClean="0">
                <a:solidFill>
                  <a:srgbClr val="7030A0"/>
                </a:solidFill>
                <a:latin typeface="Calibri" pitchFamily="34" charset="0"/>
              </a:rPr>
              <a:t>, </a:t>
            </a:r>
            <a:r>
              <a:rPr lang="fr-FR" sz="1800" b="1" dirty="0" err="1" smtClean="0">
                <a:solidFill>
                  <a:srgbClr val="7030A0"/>
                </a:solidFill>
                <a:latin typeface="Calibri" pitchFamily="34" charset="0"/>
              </a:rPr>
              <a:t>stability</a:t>
            </a:r>
            <a:r>
              <a:rPr lang="fr-FR" sz="1800" b="1" dirty="0" smtClean="0">
                <a:solidFill>
                  <a:srgbClr val="7030A0"/>
                </a:solidFill>
                <a:latin typeface="Calibri" pitchFamily="34" charset="0"/>
              </a:rPr>
              <a:t> and </a:t>
            </a:r>
            <a:r>
              <a:rPr lang="fr-FR" sz="1800" b="1" dirty="0" err="1" smtClean="0">
                <a:solidFill>
                  <a:srgbClr val="7030A0"/>
                </a:solidFill>
                <a:latin typeface="Calibri" pitchFamily="34" charset="0"/>
              </a:rPr>
              <a:t>growth</a:t>
            </a:r>
            <a:r>
              <a:rPr lang="fr-FR" sz="1800" b="1" dirty="0" smtClean="0">
                <a:solidFill>
                  <a:srgbClr val="7030A0"/>
                </a:solidFill>
                <a:latin typeface="Calibri" pitchFamily="34" charset="0"/>
              </a:rPr>
              <a:t> </a:t>
            </a:r>
            <a:r>
              <a:rPr lang="fr-FR" sz="1800" b="1" dirty="0" err="1" smtClean="0">
                <a:solidFill>
                  <a:srgbClr val="7030A0"/>
                </a:solidFill>
                <a:latin typeface="Calibri" pitchFamily="34" charset="0"/>
              </a:rPr>
              <a:t>pact</a:t>
            </a:r>
            <a:r>
              <a:rPr lang="fr-FR" sz="1800" b="1" dirty="0" smtClean="0">
                <a:solidFill>
                  <a:srgbClr val="7030A0"/>
                </a:solidFill>
                <a:latin typeface="Calibri" pitchFamily="34" charset="0"/>
              </a:rPr>
              <a:t> , </a:t>
            </a:r>
            <a:r>
              <a:rPr lang="fr-FR" sz="1800" b="1" dirty="0" smtClean="0">
                <a:solidFill>
                  <a:srgbClr val="7030A0"/>
                </a:solidFill>
                <a:latin typeface="Calibri" pitchFamily="34" charset="0"/>
              </a:rPr>
              <a:t>etc</a:t>
            </a:r>
            <a:r>
              <a:rPr lang="fr-FR" sz="1800" b="1" dirty="0" smtClean="0">
                <a:solidFill>
                  <a:srgbClr val="7030A0"/>
                </a:solidFill>
                <a:latin typeface="Calibri" pitchFamily="34" charset="0"/>
              </a:rPr>
              <a:t>.)</a:t>
            </a:r>
          </a:p>
          <a:p>
            <a:pPr marL="533400" indent="-533400" algn="r" eaLnBrk="1" hangingPunct="1">
              <a:buFont typeface="Wingdings" pitchFamily="2" charset="2"/>
              <a:buNone/>
            </a:pPr>
            <a:r>
              <a:rPr lang="fr-FR" sz="1800" b="1" dirty="0" smtClean="0">
                <a:solidFill>
                  <a:srgbClr val="7030A0"/>
                </a:solidFill>
                <a:latin typeface="Calibri" pitchFamily="34" charset="0"/>
              </a:rPr>
              <a:t>But </a:t>
            </a:r>
            <a:r>
              <a:rPr lang="fr-FR" sz="1800" b="1" dirty="0" err="1" smtClean="0">
                <a:solidFill>
                  <a:srgbClr val="7030A0"/>
                </a:solidFill>
                <a:latin typeface="Calibri" pitchFamily="34" charset="0"/>
              </a:rPr>
              <a:t>is</a:t>
            </a:r>
            <a:r>
              <a:rPr lang="fr-FR" sz="1800" b="1" dirty="0" smtClean="0">
                <a:solidFill>
                  <a:srgbClr val="7030A0"/>
                </a:solidFill>
                <a:latin typeface="Calibri" pitchFamily="34" charset="0"/>
              </a:rPr>
              <a:t> </a:t>
            </a:r>
            <a:r>
              <a:rPr lang="fr-FR" sz="1800" b="1" dirty="0" err="1" smtClean="0">
                <a:solidFill>
                  <a:srgbClr val="7030A0"/>
                </a:solidFill>
                <a:latin typeface="Calibri" pitchFamily="34" charset="0"/>
              </a:rPr>
              <a:t>there</a:t>
            </a:r>
            <a:r>
              <a:rPr lang="fr-FR" sz="1800" b="1" dirty="0" smtClean="0">
                <a:solidFill>
                  <a:srgbClr val="7030A0"/>
                </a:solidFill>
                <a:latin typeface="Calibri" pitchFamily="34" charset="0"/>
              </a:rPr>
              <a:t> </a:t>
            </a:r>
            <a:r>
              <a:rPr lang="fr-FR" sz="1800" b="1" dirty="0" err="1" smtClean="0">
                <a:solidFill>
                  <a:srgbClr val="7030A0"/>
                </a:solidFill>
                <a:latin typeface="Calibri" pitchFamily="34" charset="0"/>
              </a:rPr>
              <a:t>any</a:t>
            </a:r>
            <a:r>
              <a:rPr lang="fr-FR" sz="1800" b="1" dirty="0" smtClean="0">
                <a:solidFill>
                  <a:srgbClr val="7030A0"/>
                </a:solidFill>
                <a:latin typeface="Calibri" pitchFamily="34" charset="0"/>
              </a:rPr>
              <a:t> </a:t>
            </a:r>
            <a:r>
              <a:rPr lang="fr-FR" sz="1800" b="1" dirty="0" err="1" smtClean="0">
                <a:solidFill>
                  <a:srgbClr val="7030A0"/>
                </a:solidFill>
                <a:latin typeface="Calibri" pitchFamily="34" charset="0"/>
              </a:rPr>
              <a:t>European</a:t>
            </a:r>
            <a:r>
              <a:rPr lang="fr-FR" sz="1800" b="1" dirty="0" smtClean="0">
                <a:solidFill>
                  <a:srgbClr val="7030A0"/>
                </a:solidFill>
                <a:latin typeface="Calibri" pitchFamily="34" charset="0"/>
              </a:rPr>
              <a:t> </a:t>
            </a:r>
            <a:r>
              <a:rPr lang="fr-FR" sz="1800" b="1" dirty="0" err="1" smtClean="0">
                <a:solidFill>
                  <a:srgbClr val="7030A0"/>
                </a:solidFill>
                <a:latin typeface="Calibri" pitchFamily="34" charset="0"/>
              </a:rPr>
              <a:t>political</a:t>
            </a:r>
            <a:r>
              <a:rPr lang="fr-FR" sz="1800" b="1" dirty="0" smtClean="0">
                <a:solidFill>
                  <a:srgbClr val="7030A0"/>
                </a:solidFill>
                <a:latin typeface="Calibri" pitchFamily="34" charset="0"/>
              </a:rPr>
              <a:t> ambition and courage ?</a:t>
            </a:r>
            <a:endParaRPr lang="fr-FR" sz="1800" b="1" dirty="0" smtClean="0">
              <a:solidFill>
                <a:srgbClr val="7030A0"/>
              </a:solidFill>
              <a:latin typeface="Calibri" pitchFamily="34" charset="0"/>
            </a:endParaRPr>
          </a:p>
        </p:txBody>
      </p:sp>
      <p:sp>
        <p:nvSpPr>
          <p:cNvPr id="11267" name="Flèche droite 4"/>
          <p:cNvSpPr>
            <a:spLocks noChangeArrowheads="1"/>
          </p:cNvSpPr>
          <p:nvPr/>
        </p:nvSpPr>
        <p:spPr bwMode="auto">
          <a:xfrm>
            <a:off x="1357290" y="3857628"/>
            <a:ext cx="357188" cy="71438"/>
          </a:xfrm>
          <a:prstGeom prst="rightArrow">
            <a:avLst>
              <a:gd name="adj1" fmla="val 50000"/>
              <a:gd name="adj2" fmla="val 50000"/>
            </a:avLst>
          </a:prstGeom>
          <a:solidFill>
            <a:schemeClr val="accent1"/>
          </a:solidFill>
          <a:ln w="9525" algn="ctr">
            <a:solidFill>
              <a:schemeClr val="tx1"/>
            </a:solidFill>
            <a:round/>
            <a:headEnd/>
            <a:tailEnd/>
          </a:ln>
        </p:spPr>
        <p:txBody>
          <a:bodyPr wrap="none"/>
          <a:lstStyle/>
          <a:p>
            <a:endParaRPr lang="fr-FR"/>
          </a:p>
        </p:txBody>
      </p:sp>
      <p:sp>
        <p:nvSpPr>
          <p:cNvPr id="11268" name="Flèche droite 5"/>
          <p:cNvSpPr>
            <a:spLocks noChangeArrowheads="1"/>
          </p:cNvSpPr>
          <p:nvPr/>
        </p:nvSpPr>
        <p:spPr bwMode="auto">
          <a:xfrm>
            <a:off x="4572000" y="4143380"/>
            <a:ext cx="357187" cy="71438"/>
          </a:xfrm>
          <a:prstGeom prst="rightArrow">
            <a:avLst>
              <a:gd name="adj1" fmla="val 50000"/>
              <a:gd name="adj2" fmla="val 50000"/>
            </a:avLst>
          </a:prstGeom>
          <a:solidFill>
            <a:schemeClr val="accent1"/>
          </a:solidFill>
          <a:ln w="9525" algn="ctr">
            <a:solidFill>
              <a:schemeClr val="tx1"/>
            </a:solidFill>
            <a:round/>
            <a:headEnd/>
            <a:tailEnd/>
          </a:ln>
        </p:spPr>
        <p:txBody>
          <a:bodyPr wrap="none"/>
          <a:lstStyle/>
          <a:p>
            <a:endParaRPr lang="fr-FR"/>
          </a:p>
        </p:txBody>
      </p:sp>
      <p:sp>
        <p:nvSpPr>
          <p:cNvPr id="7" name="Text Box 5"/>
          <p:cNvSpPr txBox="1">
            <a:spLocks noChangeArrowheads="1"/>
          </p:cNvSpPr>
          <p:nvPr/>
        </p:nvSpPr>
        <p:spPr bwMode="auto">
          <a:xfrm>
            <a:off x="1143000" y="214313"/>
            <a:ext cx="7086600" cy="738187"/>
          </a:xfrm>
          <a:prstGeom prst="rect">
            <a:avLst/>
          </a:prstGeom>
          <a:noFill/>
          <a:ln w="9525">
            <a:noFill/>
            <a:miter lim="800000"/>
            <a:headEnd/>
            <a:tailEnd/>
          </a:ln>
          <a:effectLst/>
        </p:spPr>
        <p:txBody>
          <a:bodyPr>
            <a:spAutoFit/>
          </a:bodyPr>
          <a:lstStyle/>
          <a:p>
            <a:pPr algn="ctr">
              <a:spcBef>
                <a:spcPct val="50000"/>
              </a:spcBef>
              <a:defRPr/>
            </a:pPr>
            <a:r>
              <a:rPr lang="fr-BE" sz="1800" b="1" err="1" smtClean="0">
                <a:solidFill>
                  <a:schemeClr val="folHlink"/>
                </a:solidFill>
                <a:effectLst>
                  <a:outerShdw blurRad="38100" dist="38100" dir="2700000" algn="tl">
                    <a:srgbClr val="000000"/>
                  </a:outerShdw>
                </a:effectLst>
                <a:latin typeface="Calibri" pitchFamily="34" charset="0"/>
              </a:rPr>
              <a:t>Toward</a:t>
            </a:r>
            <a:r>
              <a:rPr lang="fr-BE" sz="1800" b="1" smtClean="0">
                <a:solidFill>
                  <a:schemeClr val="folHlink"/>
                </a:solidFill>
                <a:effectLst>
                  <a:outerShdw blurRad="38100" dist="38100" dir="2700000" algn="tl">
                    <a:srgbClr val="000000"/>
                  </a:outerShdw>
                </a:effectLst>
                <a:latin typeface="Calibri" pitchFamily="34" charset="0"/>
              </a:rPr>
              <a:t> an European </a:t>
            </a:r>
            <a:r>
              <a:rPr lang="fr-BE" sz="1800" b="1" err="1" smtClean="0">
                <a:solidFill>
                  <a:schemeClr val="folHlink"/>
                </a:solidFill>
                <a:effectLst>
                  <a:outerShdw blurRad="38100" dist="38100" dir="2700000" algn="tl">
                    <a:srgbClr val="000000"/>
                  </a:outerShdw>
                </a:effectLst>
                <a:latin typeface="Calibri" pitchFamily="34" charset="0"/>
              </a:rPr>
              <a:t>strategy</a:t>
            </a:r>
            <a:r>
              <a:rPr lang="fr-BE" sz="1800" b="1" smtClean="0">
                <a:solidFill>
                  <a:schemeClr val="folHlink"/>
                </a:solidFill>
                <a:effectLst>
                  <a:outerShdw blurRad="38100" dist="38100" dir="2700000" algn="tl">
                    <a:srgbClr val="000000"/>
                  </a:outerShdw>
                </a:effectLst>
                <a:latin typeface="Calibri" pitchFamily="34" charset="0"/>
              </a:rPr>
              <a:t> for </a:t>
            </a:r>
            <a:r>
              <a:rPr lang="fr-BE" sz="1800" b="1" err="1" smtClean="0">
                <a:solidFill>
                  <a:schemeClr val="folHlink"/>
                </a:solidFill>
                <a:effectLst>
                  <a:outerShdw blurRad="38100" dist="38100" dir="2700000" algn="tl">
                    <a:srgbClr val="000000"/>
                  </a:outerShdw>
                </a:effectLst>
                <a:latin typeface="Calibri" pitchFamily="34" charset="0"/>
              </a:rPr>
              <a:t>mountain</a:t>
            </a:r>
            <a:r>
              <a:rPr lang="fr-BE" sz="1800" b="1" smtClean="0">
                <a:solidFill>
                  <a:schemeClr val="folHlink"/>
                </a:solidFill>
                <a:effectLst>
                  <a:outerShdw blurRad="38100" dist="38100" dir="2700000" algn="tl">
                    <a:srgbClr val="000000"/>
                  </a:outerShdw>
                </a:effectLst>
                <a:latin typeface="Calibri" pitchFamily="34" charset="0"/>
              </a:rPr>
              <a:t> ranges</a:t>
            </a:r>
            <a:endParaRPr lang="fr-BE" sz="1800" b="1">
              <a:solidFill>
                <a:schemeClr val="folHlink"/>
              </a:solidFill>
              <a:effectLst>
                <a:outerShdw blurRad="38100" dist="38100" dir="2700000" algn="tl">
                  <a:srgbClr val="000000"/>
                </a:outerShdw>
              </a:effectLst>
              <a:latin typeface="Calibri" pitchFamily="34" charset="0"/>
            </a:endParaRPr>
          </a:p>
          <a:p>
            <a:pPr algn="ctr">
              <a:spcBef>
                <a:spcPct val="50000"/>
              </a:spcBef>
              <a:defRPr/>
            </a:pPr>
            <a:r>
              <a:rPr lang="fr-BE" sz="1600" err="1" smtClean="0">
                <a:effectLst>
                  <a:outerShdw blurRad="38100" dist="38100" dir="2700000" algn="tl">
                    <a:srgbClr val="000000"/>
                  </a:outerShdw>
                </a:effectLst>
                <a:latin typeface="Verdana" pitchFamily="34" charset="0"/>
              </a:rPr>
              <a:t>Ipromo</a:t>
            </a:r>
            <a:r>
              <a:rPr lang="fr-BE" sz="1600" smtClean="0">
                <a:effectLst>
                  <a:outerShdw blurRad="38100" dist="38100" dir="2700000" algn="tl">
                    <a:srgbClr val="000000"/>
                  </a:outerShdw>
                </a:effectLst>
                <a:latin typeface="Verdana" pitchFamily="34" charset="0"/>
              </a:rPr>
              <a:t> ‘ 09  July 23rd</a:t>
            </a:r>
            <a:endParaRPr lang="fr-FR" sz="1600">
              <a:effectLst>
                <a:outerShdw blurRad="38100" dist="38100" dir="2700000" algn="tl">
                  <a:srgbClr val="000000"/>
                </a:outerShdw>
              </a:effectLst>
              <a:latin typeface="Verdana" pitchFamily="34"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4" name="Rectangle 2"/>
          <p:cNvSpPr>
            <a:spLocks noGrp="1" noChangeArrowheads="1"/>
          </p:cNvSpPr>
          <p:nvPr>
            <p:ph type="ctrTitle"/>
          </p:nvPr>
        </p:nvSpPr>
        <p:spPr>
          <a:xfrm>
            <a:off x="914400" y="3200400"/>
            <a:ext cx="7543800" cy="762000"/>
          </a:xfrm>
        </p:spPr>
        <p:txBody>
          <a:bodyPr/>
          <a:lstStyle/>
          <a:p>
            <a:pPr algn="ctr" eaLnBrk="1" hangingPunct="1">
              <a:defRPr/>
            </a:pPr>
            <a:r>
              <a:rPr lang="fr-FR" sz="2400" smtClean="0">
                <a:solidFill>
                  <a:schemeClr val="hlink"/>
                </a:solidFill>
              </a:rPr>
              <a:t>Nicolas </a:t>
            </a:r>
            <a:r>
              <a:rPr lang="fr-FR" sz="2400" smtClean="0">
                <a:solidFill>
                  <a:schemeClr val="hlink"/>
                </a:solidFill>
              </a:rPr>
              <a:t>EVRARD</a:t>
            </a:r>
            <a:br>
              <a:rPr lang="fr-FR" sz="2400" smtClean="0">
                <a:solidFill>
                  <a:schemeClr val="hlink"/>
                </a:solidFill>
              </a:rPr>
            </a:br>
            <a:r>
              <a:rPr lang="fr-FR" sz="2000" b="1" err="1" smtClean="0">
                <a:solidFill>
                  <a:schemeClr val="accent1"/>
                </a:solidFill>
              </a:rPr>
              <a:t>Secr</a:t>
            </a:r>
            <a:r>
              <a:rPr lang="fr-FR" sz="2000" b="1" err="1" smtClean="0">
                <a:solidFill>
                  <a:schemeClr val="accent1"/>
                </a:solidFill>
                <a:latin typeface="Times New Roman"/>
              </a:rPr>
              <a:t>e</a:t>
            </a:r>
            <a:r>
              <a:rPr lang="fr-FR" sz="2000" b="1" err="1" smtClean="0">
                <a:solidFill>
                  <a:schemeClr val="accent1"/>
                </a:solidFill>
              </a:rPr>
              <a:t>tary</a:t>
            </a:r>
            <a:r>
              <a:rPr lang="fr-FR" sz="2000" b="1" smtClean="0">
                <a:solidFill>
                  <a:schemeClr val="accent1"/>
                </a:solidFill>
              </a:rPr>
              <a:t> </a:t>
            </a:r>
            <a:r>
              <a:rPr lang="fr-FR" sz="2000" b="1" err="1" smtClean="0">
                <a:solidFill>
                  <a:schemeClr val="accent1"/>
                </a:solidFill>
              </a:rPr>
              <a:t>g</a:t>
            </a:r>
            <a:r>
              <a:rPr lang="fr-FR" sz="2000" b="1" err="1" smtClean="0">
                <a:solidFill>
                  <a:schemeClr val="accent1"/>
                </a:solidFill>
                <a:latin typeface="Times New Roman"/>
              </a:rPr>
              <a:t>e</a:t>
            </a:r>
            <a:r>
              <a:rPr lang="fr-FR" sz="2000" b="1" err="1" smtClean="0">
                <a:solidFill>
                  <a:schemeClr val="accent1"/>
                </a:solidFill>
              </a:rPr>
              <a:t>n</a:t>
            </a:r>
            <a:r>
              <a:rPr lang="fr-FR" sz="2000" b="1" err="1" smtClean="0">
                <a:solidFill>
                  <a:schemeClr val="accent1"/>
                </a:solidFill>
                <a:latin typeface="Times New Roman"/>
              </a:rPr>
              <a:t>e</a:t>
            </a:r>
            <a:r>
              <a:rPr lang="fr-FR" sz="2000" b="1" err="1" smtClean="0">
                <a:solidFill>
                  <a:schemeClr val="accent1"/>
                </a:solidFill>
              </a:rPr>
              <a:t>ral</a:t>
            </a:r>
            <a:r>
              <a:rPr lang="fr-FR" sz="2000" b="1" smtClean="0">
                <a:solidFill>
                  <a:schemeClr val="accent1"/>
                </a:solidFill>
              </a:rPr>
              <a:t/>
            </a:r>
            <a:br>
              <a:rPr lang="fr-FR" sz="2000" b="1" smtClean="0">
                <a:solidFill>
                  <a:schemeClr val="accent1"/>
                </a:solidFill>
              </a:rPr>
            </a:br>
            <a:r>
              <a:rPr lang="fr-BE" sz="2400" smtClean="0">
                <a:solidFill>
                  <a:schemeClr val="accent1"/>
                </a:solidFill>
              </a:rPr>
              <a:t>Chamb</a:t>
            </a:r>
            <a:r>
              <a:rPr lang="fr-BE" sz="2400" smtClean="0">
                <a:solidFill>
                  <a:schemeClr val="accent1"/>
                </a:solidFill>
                <a:latin typeface="Times New Roman"/>
              </a:rPr>
              <a:t>é</a:t>
            </a:r>
            <a:r>
              <a:rPr lang="fr-BE" sz="2400" smtClean="0">
                <a:solidFill>
                  <a:schemeClr val="accent1"/>
                </a:solidFill>
              </a:rPr>
              <a:t>ry ~ Brussels </a:t>
            </a:r>
            <a:r>
              <a:rPr lang="fr-FR" sz="2400" smtClean="0">
                <a:solidFill>
                  <a:schemeClr val="accent1"/>
                </a:solidFill>
              </a:rPr>
              <a:t/>
            </a:r>
            <a:br>
              <a:rPr lang="fr-FR" sz="2400" smtClean="0">
                <a:solidFill>
                  <a:schemeClr val="accent1"/>
                </a:solidFill>
              </a:rPr>
            </a:br>
            <a:r>
              <a:rPr lang="fr-FR" sz="2400" b="1" smtClean="0">
                <a:solidFill>
                  <a:schemeClr val="accent1"/>
                </a:solidFill>
                <a:effectLst>
                  <a:outerShdw blurRad="38100" dist="38100" dir="2700000" algn="tl">
                    <a:srgbClr val="000000"/>
                  </a:outerShdw>
                </a:effectLst>
              </a:rPr>
              <a:t/>
            </a:r>
            <a:br>
              <a:rPr lang="fr-FR" sz="2400" b="1" smtClean="0">
                <a:solidFill>
                  <a:schemeClr val="accent1"/>
                </a:solidFill>
                <a:effectLst>
                  <a:outerShdw blurRad="38100" dist="38100" dir="2700000" algn="tl">
                    <a:srgbClr val="000000"/>
                  </a:outerShdw>
                </a:effectLst>
              </a:rPr>
            </a:br>
            <a:r>
              <a:rPr lang="fr-FR" sz="2000" b="1" smtClean="0">
                <a:solidFill>
                  <a:schemeClr val="tx1"/>
                </a:solidFill>
                <a:effectLst>
                  <a:outerShdw blurRad="38100" dist="38100" dir="2700000" algn="tl">
                    <a:srgbClr val="000000"/>
                  </a:outerShdw>
                </a:effectLst>
              </a:rPr>
              <a:t>T</a:t>
            </a:r>
            <a:r>
              <a:rPr lang="fr-FR" sz="2000" b="1" smtClean="0">
                <a:solidFill>
                  <a:schemeClr val="tx1"/>
                </a:solidFill>
                <a:effectLst>
                  <a:outerShdw blurRad="38100" dist="38100" dir="2700000" algn="tl">
                    <a:srgbClr val="000000"/>
                  </a:outerShdw>
                </a:effectLst>
                <a:latin typeface="Times New Roman"/>
              </a:rPr>
              <a:t>é</a:t>
            </a:r>
            <a:r>
              <a:rPr lang="fr-FR" sz="2000" b="1" smtClean="0">
                <a:solidFill>
                  <a:schemeClr val="tx1"/>
                </a:solidFill>
                <a:effectLst>
                  <a:outerShdw blurRad="38100" dist="38100" dir="2700000" algn="tl">
                    <a:srgbClr val="000000"/>
                  </a:outerShdw>
                </a:effectLst>
              </a:rPr>
              <a:t>l. </a:t>
            </a:r>
            <a:r>
              <a:rPr lang="fr-FR" sz="2000" b="1" smtClean="0">
                <a:solidFill>
                  <a:schemeClr val="tx1"/>
                </a:solidFill>
                <a:effectLst>
                  <a:outerShdw blurRad="38100" dist="38100" dir="2700000" algn="tl">
                    <a:srgbClr val="000000"/>
                  </a:outerShdw>
                </a:effectLst>
              </a:rPr>
              <a:t>: +33(0)4  79 71 42 30 </a:t>
            </a:r>
            <a:r>
              <a:rPr lang="fr-FR" sz="2000" b="1" smtClean="0">
                <a:solidFill>
                  <a:schemeClr val="tx1"/>
                </a:solidFill>
                <a:effectLst>
                  <a:outerShdw blurRad="38100" dist="38100" dir="2700000" algn="tl">
                    <a:srgbClr val="000000"/>
                  </a:outerShdw>
                </a:effectLst>
              </a:rPr>
              <a:t>~ +32 (0)2 739 15 45</a:t>
            </a:r>
            <a:r>
              <a:rPr lang="fr-FR" sz="2000" b="1" smtClean="0">
                <a:solidFill>
                  <a:schemeClr val="tx1"/>
                </a:solidFill>
                <a:effectLst>
                  <a:outerShdw blurRad="38100" dist="38100" dir="2700000" algn="tl">
                    <a:srgbClr val="000000"/>
                  </a:outerShdw>
                </a:effectLst>
              </a:rPr>
              <a:t/>
            </a:r>
            <a:br>
              <a:rPr lang="fr-FR" sz="2000" b="1" smtClean="0">
                <a:solidFill>
                  <a:schemeClr val="tx1"/>
                </a:solidFill>
                <a:effectLst>
                  <a:outerShdw blurRad="38100" dist="38100" dir="2700000" algn="tl">
                    <a:srgbClr val="000000"/>
                  </a:outerShdw>
                </a:effectLst>
              </a:rPr>
            </a:br>
            <a:r>
              <a:rPr lang="fr-FR" sz="2000" b="1" smtClean="0">
                <a:solidFill>
                  <a:schemeClr val="tx1"/>
                </a:solidFill>
                <a:effectLst>
                  <a:outerShdw blurRad="38100" dist="38100" dir="2700000" algn="tl">
                    <a:srgbClr val="000000"/>
                  </a:outerShdw>
                </a:effectLst>
              </a:rPr>
              <a:t/>
            </a:r>
            <a:br>
              <a:rPr lang="fr-FR" sz="2000" b="1" smtClean="0">
                <a:solidFill>
                  <a:schemeClr val="tx1"/>
                </a:solidFill>
                <a:effectLst>
                  <a:outerShdw blurRad="38100" dist="38100" dir="2700000" algn="tl">
                    <a:srgbClr val="000000"/>
                  </a:outerShdw>
                </a:effectLst>
              </a:rPr>
            </a:br>
            <a:r>
              <a:rPr lang="fr-FR" sz="2000" b="1" smtClean="0">
                <a:solidFill>
                  <a:schemeClr val="tx1"/>
                </a:solidFill>
                <a:effectLst>
                  <a:outerShdw blurRad="38100" dist="38100" dir="2700000" algn="tl">
                    <a:srgbClr val="000000"/>
                  </a:outerShdw>
                </a:effectLst>
              </a:rPr>
              <a:t>Fax: +33(0)4  79 71 50 16</a:t>
            </a:r>
            <a:r>
              <a:rPr lang="fr-FR" sz="2000" smtClean="0">
                <a:solidFill>
                  <a:schemeClr val="tx1"/>
                </a:solidFill>
              </a:rPr>
              <a:t> </a:t>
            </a:r>
            <a:r>
              <a:rPr lang="fr-FR" sz="2000" smtClean="0">
                <a:solidFill>
                  <a:schemeClr val="tx1"/>
                </a:solidFill>
              </a:rPr>
              <a:t> </a:t>
            </a:r>
            <a:r>
              <a:rPr lang="fr-FR" sz="2000" b="1" smtClean="0">
                <a:solidFill>
                  <a:schemeClr val="tx1"/>
                </a:solidFill>
                <a:effectLst>
                  <a:outerShdw blurRad="38100" dist="38100" dir="2700000" algn="tl">
                    <a:srgbClr val="000000"/>
                  </a:outerShdw>
                </a:effectLst>
              </a:rPr>
              <a:t>~ +32 (0)2 739 15 39</a:t>
            </a:r>
            <a:br>
              <a:rPr lang="fr-FR" sz="2000" b="1" smtClean="0">
                <a:solidFill>
                  <a:schemeClr val="tx1"/>
                </a:solidFill>
                <a:effectLst>
                  <a:outerShdw blurRad="38100" dist="38100" dir="2700000" algn="tl">
                    <a:srgbClr val="000000"/>
                  </a:outerShdw>
                </a:effectLst>
              </a:rPr>
            </a:br>
            <a:endParaRPr lang="fr-FR" sz="2000" b="1" smtClean="0">
              <a:solidFill>
                <a:schemeClr val="tx1"/>
              </a:solidFill>
              <a:effectLst>
                <a:outerShdw blurRad="38100" dist="38100" dir="2700000" algn="tl">
                  <a:srgbClr val="000000"/>
                </a:outerShdw>
              </a:effectLst>
            </a:endParaRPr>
          </a:p>
        </p:txBody>
      </p:sp>
      <p:sp>
        <p:nvSpPr>
          <p:cNvPr id="1028" name="Rectangle 3"/>
          <p:cNvSpPr>
            <a:spLocks noGrp="1" noChangeArrowheads="1"/>
          </p:cNvSpPr>
          <p:nvPr>
            <p:ph type="subTitle" idx="1"/>
          </p:nvPr>
        </p:nvSpPr>
        <p:spPr>
          <a:xfrm>
            <a:off x="1295400" y="5105400"/>
            <a:ext cx="6400800" cy="1752600"/>
          </a:xfrm>
        </p:spPr>
        <p:txBody>
          <a:bodyPr/>
          <a:lstStyle/>
          <a:p>
            <a:pPr eaLnBrk="1" hangingPunct="1"/>
            <a:r>
              <a:rPr lang="fr-FR" sz="2000" smtClean="0">
                <a:hlinkClick r:id="rId3"/>
              </a:rPr>
              <a:t>aem@promonte-aem.net</a:t>
            </a:r>
            <a:r>
              <a:rPr lang="fr-FR" sz="2000" smtClean="0"/>
              <a:t/>
            </a:r>
            <a:br>
              <a:rPr lang="fr-FR" sz="2000" smtClean="0"/>
            </a:br>
            <a:endParaRPr lang="fr-FR" sz="2000" smtClean="0"/>
          </a:p>
          <a:p>
            <a:pPr eaLnBrk="1" hangingPunct="1"/>
            <a:r>
              <a:rPr lang="fr-FR" sz="2000" smtClean="0">
                <a:hlinkClick r:id="rId4"/>
              </a:rPr>
              <a:t>nicolas.evrard@promonte-aem.net</a:t>
            </a:r>
            <a:endParaRPr lang="fr-FR" sz="2000" smtClean="0"/>
          </a:p>
        </p:txBody>
      </p:sp>
      <p:pic>
        <p:nvPicPr>
          <p:cNvPr id="1029" name="Picture 4" descr="C:\Mes Documents\Mes images\aem2.gif"/>
          <p:cNvPicPr>
            <a:picLocks noChangeAspect="1" noChangeArrowheads="1"/>
          </p:cNvPicPr>
          <p:nvPr/>
        </p:nvPicPr>
        <p:blipFill>
          <a:blip r:embed="rId5"/>
          <a:srcRect/>
          <a:stretch>
            <a:fillRect/>
          </a:stretch>
        </p:blipFill>
        <p:spPr bwMode="auto">
          <a:xfrm>
            <a:off x="3810000" y="203200"/>
            <a:ext cx="1600200" cy="1066800"/>
          </a:xfrm>
          <a:prstGeom prst="rect">
            <a:avLst/>
          </a:prstGeom>
          <a:noFill/>
          <a:ln w="9525">
            <a:noFill/>
            <a:miter lim="800000"/>
            <a:headEnd/>
            <a:tailEnd/>
          </a:ln>
        </p:spPr>
      </p:pic>
      <p:graphicFrame>
        <p:nvGraphicFramePr>
          <p:cNvPr id="1026" name="Object 5"/>
          <p:cNvGraphicFramePr>
            <a:graphicFrameLocks noChangeAspect="1"/>
          </p:cNvGraphicFramePr>
          <p:nvPr/>
        </p:nvGraphicFramePr>
        <p:xfrm>
          <a:off x="3810000" y="1295400"/>
          <a:ext cx="1600200" cy="304800"/>
        </p:xfrm>
        <a:graphic>
          <a:graphicData uri="http://schemas.openxmlformats.org/presentationml/2006/ole">
            <p:oleObj spid="_x0000_s1026" r:id="rId6" imgW="2409524" imgH="409632" progId="Paint.Picture">
              <p:embed/>
            </p:oleObj>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3"/>
          <p:cNvSpPr>
            <a:spLocks noGrp="1" noChangeArrowheads="1"/>
          </p:cNvSpPr>
          <p:nvPr>
            <p:ph type="body" sz="half" idx="1"/>
          </p:nvPr>
        </p:nvSpPr>
        <p:spPr>
          <a:xfrm>
            <a:off x="533400" y="1214422"/>
            <a:ext cx="4267200" cy="5286412"/>
          </a:xfrm>
        </p:spPr>
        <p:txBody>
          <a:bodyPr/>
          <a:lstStyle/>
          <a:p>
            <a:pPr marL="533400" indent="-533400" eaLnBrk="1" hangingPunct="1">
              <a:lnSpc>
                <a:spcPct val="90000"/>
              </a:lnSpc>
              <a:buClr>
                <a:schemeClr val="tx1"/>
              </a:buClr>
              <a:buSzTx/>
              <a:buAutoNum type="arabicPeriod"/>
            </a:pPr>
            <a:r>
              <a:rPr lang="fr-FR" sz="2400" dirty="0" smtClean="0">
                <a:solidFill>
                  <a:srgbClr val="7030A0"/>
                </a:solidFill>
                <a:latin typeface="Lucida Sans" pitchFamily="34" charset="0"/>
              </a:rPr>
              <a:t>Europe and </a:t>
            </a:r>
            <a:r>
              <a:rPr lang="fr-FR" sz="2400" dirty="0" err="1" smtClean="0">
                <a:solidFill>
                  <a:srgbClr val="7030A0"/>
                </a:solidFill>
                <a:latin typeface="Lucida Sans" pitchFamily="34" charset="0"/>
              </a:rPr>
              <a:t>mountain</a:t>
            </a:r>
            <a:r>
              <a:rPr lang="fr-FR" sz="2400" dirty="0" smtClean="0">
                <a:solidFill>
                  <a:srgbClr val="7030A0"/>
                </a:solidFill>
                <a:latin typeface="Lucida Sans" pitchFamily="34" charset="0"/>
              </a:rPr>
              <a:t> areas </a:t>
            </a:r>
          </a:p>
          <a:p>
            <a:pPr marL="533400" indent="-533400" eaLnBrk="1" hangingPunct="1">
              <a:lnSpc>
                <a:spcPct val="90000"/>
              </a:lnSpc>
              <a:buClr>
                <a:schemeClr val="tx1"/>
              </a:buClr>
              <a:buSzTx/>
              <a:buNone/>
            </a:pPr>
            <a:endParaRPr lang="fr-FR" sz="2400" dirty="0" smtClean="0">
              <a:latin typeface="Lucida Sans" pitchFamily="34" charset="0"/>
            </a:endParaRPr>
          </a:p>
          <a:p>
            <a:pPr marL="533400" indent="-533400">
              <a:buClr>
                <a:schemeClr val="tx1"/>
              </a:buClr>
              <a:buSzTx/>
              <a:buFont typeface="Arial" pitchFamily="34" charset="0"/>
              <a:buChar char="•"/>
            </a:pPr>
            <a:r>
              <a:rPr lang="fr-FR" sz="1800" b="1" dirty="0" smtClean="0">
                <a:latin typeface="Lucida Sans" pitchFamily="34" charset="0"/>
              </a:rPr>
              <a:t>EU = </a:t>
            </a:r>
            <a:r>
              <a:rPr lang="fr-FR" sz="1800" b="1" dirty="0" smtClean="0">
                <a:latin typeface="Lucida Sans" pitchFamily="34" charset="0"/>
              </a:rPr>
              <a:t>27 </a:t>
            </a:r>
            <a:r>
              <a:rPr lang="fr-FR" sz="1800" b="1" dirty="0" err="1" smtClean="0">
                <a:latin typeface="Lucida Sans" pitchFamily="34" charset="0"/>
              </a:rPr>
              <a:t>Member</a:t>
            </a:r>
            <a:r>
              <a:rPr lang="fr-FR" sz="1800" b="1" dirty="0" smtClean="0">
                <a:latin typeface="Lucida Sans" pitchFamily="34" charset="0"/>
              </a:rPr>
              <a:t> states</a:t>
            </a:r>
            <a:r>
              <a:rPr lang="fr-FR" sz="1200" b="1" dirty="0" smtClean="0">
                <a:latin typeface="Lucida Sans" pitchFamily="34" charset="0"/>
              </a:rPr>
              <a:t>:</a:t>
            </a:r>
            <a:endParaRPr lang="fr-FR" sz="1200" dirty="0" smtClean="0">
              <a:latin typeface="Lucida Sans" pitchFamily="34" charset="0"/>
            </a:endParaRPr>
          </a:p>
          <a:p>
            <a:pPr marL="533400" indent="-533400" algn="ctr">
              <a:spcBef>
                <a:spcPct val="0"/>
              </a:spcBef>
              <a:buClrTx/>
              <a:buSzTx/>
              <a:buFont typeface="Arial" pitchFamily="34" charset="0"/>
              <a:buChar char="•"/>
            </a:pPr>
            <a:endParaRPr lang="fr-FR" sz="1200" b="1" dirty="0" smtClean="0">
              <a:latin typeface="Lucida Sans" pitchFamily="34" charset="0"/>
            </a:endParaRPr>
          </a:p>
          <a:p>
            <a:pPr marL="533400" indent="-533400">
              <a:spcBef>
                <a:spcPct val="0"/>
              </a:spcBef>
              <a:buClrTx/>
              <a:buSzTx/>
              <a:buFontTx/>
              <a:buChar char="•"/>
            </a:pPr>
            <a:r>
              <a:rPr lang="fr-FR" sz="1200" b="1" dirty="0" smtClean="0">
                <a:latin typeface="Lucida Sans" pitchFamily="34" charset="0"/>
              </a:rPr>
              <a:t>21 </a:t>
            </a:r>
            <a:r>
              <a:rPr lang="fr-FR" sz="1200" b="1" dirty="0" err="1" smtClean="0">
                <a:latin typeface="Lucida Sans" pitchFamily="34" charset="0"/>
              </a:rPr>
              <a:t>concerned</a:t>
            </a:r>
            <a:r>
              <a:rPr lang="fr-FR" sz="1200" b="1" dirty="0" smtClean="0">
                <a:latin typeface="Lucida Sans" pitchFamily="34" charset="0"/>
              </a:rPr>
              <a:t> </a:t>
            </a:r>
            <a:r>
              <a:rPr lang="fr-FR" sz="1200" b="1" dirty="0" err="1" smtClean="0">
                <a:latin typeface="Lucida Sans" pitchFamily="34" charset="0"/>
              </a:rPr>
              <a:t>member</a:t>
            </a:r>
            <a:r>
              <a:rPr lang="fr-FR" sz="1200" b="1" dirty="0" smtClean="0">
                <a:latin typeface="Lucida Sans" pitchFamily="34" charset="0"/>
              </a:rPr>
              <a:t> states</a:t>
            </a:r>
          </a:p>
          <a:p>
            <a:pPr marL="533400" indent="-533400">
              <a:spcBef>
                <a:spcPct val="0"/>
              </a:spcBef>
              <a:buClrTx/>
              <a:buSzTx/>
              <a:buFontTx/>
              <a:buChar char="•"/>
            </a:pPr>
            <a:r>
              <a:rPr lang="fr-FR" sz="1200" b="1" dirty="0" smtClean="0">
                <a:latin typeface="Lucida Sans" pitchFamily="34" charset="0"/>
              </a:rPr>
              <a:t>35, 69% </a:t>
            </a:r>
            <a:r>
              <a:rPr lang="fr-FR" sz="1200" b="1" dirty="0" err="1" smtClean="0">
                <a:latin typeface="Lucida Sans" pitchFamily="34" charset="0"/>
              </a:rPr>
              <a:t>superficy</a:t>
            </a:r>
            <a:endParaRPr lang="fr-FR" sz="1200" b="1" dirty="0" smtClean="0">
              <a:latin typeface="Lucida Sans" pitchFamily="34" charset="0"/>
            </a:endParaRPr>
          </a:p>
          <a:p>
            <a:pPr marL="533400" indent="-533400">
              <a:spcBef>
                <a:spcPct val="0"/>
              </a:spcBef>
              <a:buClrTx/>
              <a:buSzTx/>
              <a:buFontTx/>
              <a:buChar char="•"/>
            </a:pPr>
            <a:r>
              <a:rPr lang="fr-FR" sz="1200" b="1" dirty="0" smtClean="0">
                <a:latin typeface="Lucida Sans" pitchFamily="34" charset="0"/>
              </a:rPr>
              <a:t>17,73% population</a:t>
            </a:r>
          </a:p>
          <a:p>
            <a:pPr marL="533400" indent="-533400">
              <a:spcBef>
                <a:spcPct val="0"/>
              </a:spcBef>
              <a:buClrTx/>
              <a:buSzTx/>
              <a:buFontTx/>
              <a:buChar char="•"/>
            </a:pPr>
            <a:r>
              <a:rPr lang="fr-FR" sz="1200" b="1" dirty="0" smtClean="0">
                <a:latin typeface="Lucida Sans" pitchFamily="34" charset="0"/>
              </a:rPr>
              <a:t>30 744 </a:t>
            </a:r>
            <a:r>
              <a:rPr lang="fr-FR" sz="1200" b="1" dirty="0" err="1" smtClean="0">
                <a:latin typeface="Lucida Sans" pitchFamily="34" charset="0"/>
              </a:rPr>
              <a:t>municipalities</a:t>
            </a:r>
            <a:endParaRPr lang="fr-FR" sz="1200" b="1" dirty="0" smtClean="0">
              <a:latin typeface="Lucida Sans" pitchFamily="34" charset="0"/>
            </a:endParaRPr>
          </a:p>
          <a:p>
            <a:pPr marL="533400" indent="-533400">
              <a:spcBef>
                <a:spcPct val="0"/>
              </a:spcBef>
              <a:buClrTx/>
              <a:buSzTx/>
              <a:buFont typeface="Arial" pitchFamily="34" charset="0"/>
              <a:buChar char="•"/>
            </a:pPr>
            <a:endParaRPr lang="fr-FR" sz="800" b="1" dirty="0" smtClean="0">
              <a:latin typeface="Lucida Sans" pitchFamily="34" charset="0"/>
            </a:endParaRPr>
          </a:p>
          <a:p>
            <a:pPr marL="533400" indent="-533400">
              <a:spcBef>
                <a:spcPct val="0"/>
              </a:spcBef>
              <a:buClrTx/>
              <a:buSzTx/>
              <a:buFont typeface="Arial" pitchFamily="34" charset="0"/>
              <a:buChar char="•"/>
            </a:pPr>
            <a:r>
              <a:rPr lang="fr-FR" sz="800" b="1" i="1" dirty="0" smtClean="0">
                <a:latin typeface="Lucida Sans" pitchFamily="34" charset="0"/>
              </a:rPr>
              <a:t>Selon étude </a:t>
            </a:r>
            <a:r>
              <a:rPr lang="fr-FR" sz="800" b="1" i="1" dirty="0" err="1" smtClean="0">
                <a:latin typeface="Lucida Sans" pitchFamily="34" charset="0"/>
              </a:rPr>
              <a:t>NordRegio</a:t>
            </a:r>
            <a:r>
              <a:rPr lang="fr-FR" sz="800" b="1" i="1" dirty="0" smtClean="0">
                <a:latin typeface="Lucida Sans" pitchFamily="34" charset="0"/>
              </a:rPr>
              <a:t> DG </a:t>
            </a:r>
            <a:r>
              <a:rPr lang="fr-FR" sz="800" b="1" i="1" dirty="0" err="1" smtClean="0">
                <a:latin typeface="Lucida Sans" pitchFamily="34" charset="0"/>
              </a:rPr>
              <a:t>Regio</a:t>
            </a:r>
            <a:r>
              <a:rPr lang="fr-FR" sz="800" b="1" i="1" dirty="0" smtClean="0">
                <a:latin typeface="Lucida Sans" pitchFamily="34" charset="0"/>
              </a:rPr>
              <a:t> 2004 (pente, altitude, topographie et climat)</a:t>
            </a:r>
            <a:endParaRPr lang="fr-FR" sz="2000" dirty="0" smtClean="0">
              <a:latin typeface="Lucida Sans" pitchFamily="34" charset="0"/>
            </a:endParaRPr>
          </a:p>
          <a:p>
            <a:pPr marL="533400" indent="-533400" eaLnBrk="1" hangingPunct="1">
              <a:lnSpc>
                <a:spcPct val="90000"/>
              </a:lnSpc>
              <a:buClr>
                <a:schemeClr val="tx1"/>
              </a:buClr>
              <a:buSzTx/>
              <a:buFont typeface="Arial" pitchFamily="34" charset="0"/>
              <a:buChar char="•"/>
            </a:pPr>
            <a:r>
              <a:rPr lang="fr-FR" sz="2000" dirty="0" smtClean="0">
                <a:latin typeface="Lucida Sans" pitchFamily="34" charset="0"/>
              </a:rPr>
              <a:t>Europe and territorial </a:t>
            </a:r>
            <a:r>
              <a:rPr lang="fr-FR" sz="2000" dirty="0" err="1" smtClean="0">
                <a:latin typeface="Lucida Sans" pitchFamily="34" charset="0"/>
              </a:rPr>
              <a:t>approach</a:t>
            </a:r>
            <a:r>
              <a:rPr lang="fr-FR" sz="2000" dirty="0" smtClean="0">
                <a:latin typeface="Lucida Sans" pitchFamily="34" charset="0"/>
              </a:rPr>
              <a:t> </a:t>
            </a:r>
          </a:p>
          <a:p>
            <a:pPr marL="533400" indent="-533400" eaLnBrk="1" hangingPunct="1">
              <a:lnSpc>
                <a:spcPct val="90000"/>
              </a:lnSpc>
              <a:buClr>
                <a:schemeClr val="tx1"/>
              </a:buClr>
              <a:buSzTx/>
              <a:buNone/>
            </a:pPr>
            <a:r>
              <a:rPr lang="fr-FR" sz="1400" b="1" dirty="0" smtClean="0">
                <a:latin typeface="Lucida Sans" pitchFamily="34" charset="0"/>
              </a:rPr>
              <a:t>= « </a:t>
            </a:r>
            <a:r>
              <a:rPr lang="fr-FR" sz="1400" b="1" dirty="0" err="1" smtClean="0">
                <a:latin typeface="Lucida Sans" pitchFamily="34" charset="0"/>
              </a:rPr>
              <a:t>united</a:t>
            </a:r>
            <a:r>
              <a:rPr lang="fr-FR" sz="1400" b="1" dirty="0" smtClean="0">
                <a:latin typeface="Lucida Sans" pitchFamily="34" charset="0"/>
              </a:rPr>
              <a:t> in </a:t>
            </a:r>
            <a:r>
              <a:rPr lang="fr-FR" sz="1400" b="1" dirty="0" err="1" smtClean="0">
                <a:latin typeface="Lucida Sans" pitchFamily="34" charset="0"/>
              </a:rPr>
              <a:t>diversity</a:t>
            </a:r>
            <a:r>
              <a:rPr lang="fr-FR" sz="1400" b="1" dirty="0" smtClean="0">
                <a:latin typeface="Lucida Sans" pitchFamily="34" charset="0"/>
              </a:rPr>
              <a:t> » </a:t>
            </a:r>
            <a:r>
              <a:rPr lang="fr-FR" sz="1400" b="1" dirty="0" err="1" smtClean="0">
                <a:latin typeface="Lucida Sans" pitchFamily="34" charset="0"/>
              </a:rPr>
              <a:t>motto</a:t>
            </a:r>
            <a:endParaRPr lang="fr-FR" sz="1400" b="1" dirty="0" smtClean="0">
              <a:latin typeface="Lucida Sans" pitchFamily="34" charset="0"/>
            </a:endParaRPr>
          </a:p>
          <a:p>
            <a:pPr marL="533400" indent="-533400" eaLnBrk="1" hangingPunct="1">
              <a:lnSpc>
                <a:spcPct val="90000"/>
              </a:lnSpc>
              <a:buClr>
                <a:schemeClr val="tx1"/>
              </a:buClr>
              <a:buSzTx/>
              <a:buFont typeface="Arial" pitchFamily="34" charset="0"/>
              <a:buChar char="•"/>
            </a:pPr>
            <a:r>
              <a:rPr lang="fr-FR" sz="2000" dirty="0" err="1" smtClean="0">
                <a:latin typeface="Lucida Sans" pitchFamily="34" charset="0"/>
              </a:rPr>
              <a:t>European</a:t>
            </a:r>
            <a:r>
              <a:rPr lang="fr-FR" sz="2000" dirty="0" smtClean="0">
                <a:latin typeface="Lucida Sans" pitchFamily="34" charset="0"/>
              </a:rPr>
              <a:t> </a:t>
            </a:r>
            <a:r>
              <a:rPr lang="fr-FR" sz="2000" dirty="0" err="1" smtClean="0">
                <a:latin typeface="Lucida Sans" pitchFamily="34" charset="0"/>
              </a:rPr>
              <a:t>governance</a:t>
            </a:r>
            <a:r>
              <a:rPr lang="fr-FR" sz="2000" dirty="0" smtClean="0">
                <a:latin typeface="Lucida Sans" pitchFamily="34" charset="0"/>
              </a:rPr>
              <a:t> and </a:t>
            </a:r>
            <a:r>
              <a:rPr lang="fr-FR" sz="2000" dirty="0" err="1" smtClean="0">
                <a:latin typeface="Lucida Sans" pitchFamily="34" charset="0"/>
              </a:rPr>
              <a:t>decision</a:t>
            </a:r>
            <a:r>
              <a:rPr lang="fr-FR" sz="2000" dirty="0" smtClean="0">
                <a:latin typeface="Lucida Sans" pitchFamily="34" charset="0"/>
              </a:rPr>
              <a:t> </a:t>
            </a:r>
            <a:r>
              <a:rPr lang="fr-FR" sz="2000" dirty="0" err="1" smtClean="0">
                <a:latin typeface="Lucida Sans" pitchFamily="34" charset="0"/>
              </a:rPr>
              <a:t>process</a:t>
            </a:r>
            <a:r>
              <a:rPr lang="fr-FR" sz="2000" dirty="0" smtClean="0">
                <a:latin typeface="Lucida Sans" pitchFamily="34" charset="0"/>
              </a:rPr>
              <a:t> </a:t>
            </a:r>
          </a:p>
          <a:p>
            <a:pPr marL="533400" indent="-533400" eaLnBrk="1" hangingPunct="1">
              <a:lnSpc>
                <a:spcPct val="90000"/>
              </a:lnSpc>
              <a:buClr>
                <a:schemeClr val="tx1"/>
              </a:buClr>
              <a:buSzTx/>
              <a:buNone/>
            </a:pPr>
            <a:r>
              <a:rPr lang="fr-FR" sz="1400" b="1" dirty="0" smtClean="0">
                <a:latin typeface="Lucida Sans" pitchFamily="34" charset="0"/>
              </a:rPr>
              <a:t>= Institutions and consultative bodies</a:t>
            </a:r>
            <a:endParaRPr lang="fr-FR" sz="1400" b="1" dirty="0" smtClean="0">
              <a:latin typeface="Lucida Sans" pitchFamily="34" charset="0"/>
            </a:endParaRPr>
          </a:p>
          <a:p>
            <a:pPr marL="533400" indent="-533400" eaLnBrk="1" hangingPunct="1">
              <a:lnSpc>
                <a:spcPct val="90000"/>
              </a:lnSpc>
              <a:buClr>
                <a:schemeClr val="tx1"/>
              </a:buClr>
              <a:buSzTx/>
              <a:buFont typeface="Arial" pitchFamily="34" charset="0"/>
              <a:buChar char="•"/>
            </a:pPr>
            <a:r>
              <a:rPr lang="fr-FR" sz="2000" dirty="0" err="1" smtClean="0">
                <a:latin typeface="Lucida Sans" pitchFamily="34" charset="0"/>
              </a:rPr>
              <a:t>European</a:t>
            </a:r>
            <a:r>
              <a:rPr lang="fr-FR" sz="2000" dirty="0" smtClean="0">
                <a:latin typeface="Lucida Sans" pitchFamily="34" charset="0"/>
              </a:rPr>
              <a:t> Union main objectives  and </a:t>
            </a:r>
            <a:r>
              <a:rPr lang="fr-FR" sz="2000" dirty="0" err="1" smtClean="0">
                <a:latin typeface="Lucida Sans" pitchFamily="34" charset="0"/>
              </a:rPr>
              <a:t>policies</a:t>
            </a:r>
            <a:endParaRPr lang="fr-FR" sz="2000" dirty="0" smtClean="0">
              <a:latin typeface="Lucida Sans" pitchFamily="34" charset="0"/>
            </a:endParaRPr>
          </a:p>
          <a:p>
            <a:pPr marL="533400" indent="-533400" eaLnBrk="1" hangingPunct="1">
              <a:lnSpc>
                <a:spcPct val="90000"/>
              </a:lnSpc>
              <a:buClr>
                <a:schemeClr val="tx1"/>
              </a:buClr>
              <a:buSzTx/>
              <a:buNone/>
            </a:pPr>
            <a:r>
              <a:rPr lang="en-US" sz="1200" b="1" dirty="0" smtClean="0">
                <a:latin typeface="Lucida Sans" pitchFamily="34" charset="0"/>
              </a:rPr>
              <a:t>“harmonious development” and “reducing  disparities”</a:t>
            </a:r>
            <a:endParaRPr lang="fr-FR" sz="1200" b="1" dirty="0" smtClean="0">
              <a:latin typeface="Lucida Sans" pitchFamily="34" charset="0"/>
            </a:endParaRPr>
          </a:p>
          <a:p>
            <a:pPr marL="533400" indent="-533400" eaLnBrk="1" hangingPunct="1">
              <a:lnSpc>
                <a:spcPct val="90000"/>
              </a:lnSpc>
              <a:buClr>
                <a:schemeClr val="tx1"/>
              </a:buClr>
              <a:buSzTx/>
              <a:buFont typeface="Wingdings" pitchFamily="2" charset="2"/>
              <a:buNone/>
            </a:pPr>
            <a:endParaRPr lang="fr-FR" sz="2400" dirty="0" smtClean="0">
              <a:latin typeface="Lucida Sans" pitchFamily="34" charset="0"/>
            </a:endParaRPr>
          </a:p>
        </p:txBody>
      </p:sp>
      <p:sp>
        <p:nvSpPr>
          <p:cNvPr id="5123" name="Rectangle 12"/>
          <p:cNvSpPr>
            <a:spLocks noChangeArrowheads="1"/>
          </p:cNvSpPr>
          <p:nvPr/>
        </p:nvSpPr>
        <p:spPr bwMode="auto">
          <a:xfrm>
            <a:off x="1976438" y="-152400"/>
            <a:ext cx="9144000" cy="0"/>
          </a:xfrm>
          <a:prstGeom prst="rect">
            <a:avLst/>
          </a:prstGeom>
          <a:noFill/>
          <a:ln w="9525">
            <a:noFill/>
            <a:miter lim="800000"/>
            <a:headEnd/>
            <a:tailEnd/>
          </a:ln>
        </p:spPr>
        <p:txBody>
          <a:bodyPr>
            <a:spAutoFit/>
          </a:bodyPr>
          <a:lstStyle/>
          <a:p>
            <a:endParaRPr lang="fr-FR"/>
          </a:p>
        </p:txBody>
      </p:sp>
      <p:pic>
        <p:nvPicPr>
          <p:cNvPr id="5124" name="Picture 17"/>
          <p:cNvPicPr>
            <a:picLocks noChangeAspect="1" noChangeArrowheads="1"/>
          </p:cNvPicPr>
          <p:nvPr>
            <p:ph type="clipArt" sz="half" idx="2"/>
          </p:nvPr>
        </p:nvPicPr>
        <p:blipFill>
          <a:blip r:embed="rId3"/>
          <a:srcRect/>
          <a:stretch>
            <a:fillRect/>
          </a:stretch>
        </p:blipFill>
        <p:spPr>
          <a:xfrm>
            <a:off x="4953000" y="1219200"/>
            <a:ext cx="3821113" cy="5334000"/>
          </a:xfrm>
          <a:noFill/>
        </p:spPr>
      </p:pic>
      <p:sp>
        <p:nvSpPr>
          <p:cNvPr id="8" name="Text Box 5"/>
          <p:cNvSpPr txBox="1">
            <a:spLocks noChangeArrowheads="1"/>
          </p:cNvSpPr>
          <p:nvPr/>
        </p:nvSpPr>
        <p:spPr bwMode="auto">
          <a:xfrm>
            <a:off x="1143000" y="214313"/>
            <a:ext cx="7086600" cy="738187"/>
          </a:xfrm>
          <a:prstGeom prst="rect">
            <a:avLst/>
          </a:prstGeom>
          <a:noFill/>
          <a:ln w="9525">
            <a:noFill/>
            <a:miter lim="800000"/>
            <a:headEnd/>
            <a:tailEnd/>
          </a:ln>
          <a:effectLst/>
        </p:spPr>
        <p:txBody>
          <a:bodyPr>
            <a:spAutoFit/>
          </a:bodyPr>
          <a:lstStyle/>
          <a:p>
            <a:pPr algn="ctr">
              <a:spcBef>
                <a:spcPct val="50000"/>
              </a:spcBef>
              <a:defRPr/>
            </a:pPr>
            <a:r>
              <a:rPr lang="fr-BE" sz="1800" b="1" err="1" smtClean="0">
                <a:solidFill>
                  <a:schemeClr val="folHlink"/>
                </a:solidFill>
                <a:effectLst>
                  <a:outerShdw blurRad="38100" dist="38100" dir="2700000" algn="tl">
                    <a:srgbClr val="000000"/>
                  </a:outerShdw>
                </a:effectLst>
                <a:latin typeface="Calibri" pitchFamily="34" charset="0"/>
              </a:rPr>
              <a:t>Toward</a:t>
            </a:r>
            <a:r>
              <a:rPr lang="fr-BE" sz="1800" b="1" smtClean="0">
                <a:solidFill>
                  <a:schemeClr val="folHlink"/>
                </a:solidFill>
                <a:effectLst>
                  <a:outerShdw blurRad="38100" dist="38100" dir="2700000" algn="tl">
                    <a:srgbClr val="000000"/>
                  </a:outerShdw>
                </a:effectLst>
                <a:latin typeface="Calibri" pitchFamily="34" charset="0"/>
              </a:rPr>
              <a:t> an European </a:t>
            </a:r>
            <a:r>
              <a:rPr lang="fr-BE" sz="1800" b="1" err="1" smtClean="0">
                <a:solidFill>
                  <a:schemeClr val="folHlink"/>
                </a:solidFill>
                <a:effectLst>
                  <a:outerShdw blurRad="38100" dist="38100" dir="2700000" algn="tl">
                    <a:srgbClr val="000000"/>
                  </a:outerShdw>
                </a:effectLst>
                <a:latin typeface="Calibri" pitchFamily="34" charset="0"/>
              </a:rPr>
              <a:t>strategy</a:t>
            </a:r>
            <a:r>
              <a:rPr lang="fr-BE" sz="1800" b="1" smtClean="0">
                <a:solidFill>
                  <a:schemeClr val="folHlink"/>
                </a:solidFill>
                <a:effectLst>
                  <a:outerShdw blurRad="38100" dist="38100" dir="2700000" algn="tl">
                    <a:srgbClr val="000000"/>
                  </a:outerShdw>
                </a:effectLst>
                <a:latin typeface="Calibri" pitchFamily="34" charset="0"/>
              </a:rPr>
              <a:t> for </a:t>
            </a:r>
            <a:r>
              <a:rPr lang="fr-BE" sz="1800" b="1" err="1" smtClean="0">
                <a:solidFill>
                  <a:schemeClr val="folHlink"/>
                </a:solidFill>
                <a:effectLst>
                  <a:outerShdw blurRad="38100" dist="38100" dir="2700000" algn="tl">
                    <a:srgbClr val="000000"/>
                  </a:outerShdw>
                </a:effectLst>
                <a:latin typeface="Calibri" pitchFamily="34" charset="0"/>
              </a:rPr>
              <a:t>mountain</a:t>
            </a:r>
            <a:r>
              <a:rPr lang="fr-BE" sz="1800" b="1" smtClean="0">
                <a:solidFill>
                  <a:schemeClr val="folHlink"/>
                </a:solidFill>
                <a:effectLst>
                  <a:outerShdw blurRad="38100" dist="38100" dir="2700000" algn="tl">
                    <a:srgbClr val="000000"/>
                  </a:outerShdw>
                </a:effectLst>
                <a:latin typeface="Calibri" pitchFamily="34" charset="0"/>
              </a:rPr>
              <a:t> ranges</a:t>
            </a:r>
            <a:endParaRPr lang="fr-BE" sz="1800" b="1">
              <a:solidFill>
                <a:schemeClr val="folHlink"/>
              </a:solidFill>
              <a:effectLst>
                <a:outerShdw blurRad="38100" dist="38100" dir="2700000" algn="tl">
                  <a:srgbClr val="000000"/>
                </a:outerShdw>
              </a:effectLst>
              <a:latin typeface="Calibri" pitchFamily="34" charset="0"/>
            </a:endParaRPr>
          </a:p>
          <a:p>
            <a:pPr algn="ctr">
              <a:spcBef>
                <a:spcPct val="50000"/>
              </a:spcBef>
              <a:defRPr/>
            </a:pPr>
            <a:r>
              <a:rPr lang="fr-BE" sz="1600" err="1" smtClean="0">
                <a:effectLst>
                  <a:outerShdw blurRad="38100" dist="38100" dir="2700000" algn="tl">
                    <a:srgbClr val="000000"/>
                  </a:outerShdw>
                </a:effectLst>
                <a:latin typeface="Verdana" pitchFamily="34" charset="0"/>
              </a:rPr>
              <a:t>Ipromo</a:t>
            </a:r>
            <a:r>
              <a:rPr lang="fr-BE" sz="1600" smtClean="0">
                <a:effectLst>
                  <a:outerShdw blurRad="38100" dist="38100" dir="2700000" algn="tl">
                    <a:srgbClr val="000000"/>
                  </a:outerShdw>
                </a:effectLst>
                <a:latin typeface="Verdana" pitchFamily="34" charset="0"/>
              </a:rPr>
              <a:t> ‘ 09  July 23rd</a:t>
            </a:r>
            <a:endParaRPr lang="fr-FR" sz="1600">
              <a:effectLst>
                <a:outerShdw blurRad="38100" dist="38100" dir="2700000" algn="tl">
                  <a:srgbClr val="000000"/>
                </a:outerShdw>
              </a:effectLst>
              <a:latin typeface="Verdana" pitchFamily="34" charset="0"/>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texte 2"/>
          <p:cNvSpPr>
            <a:spLocks noGrp="1"/>
          </p:cNvSpPr>
          <p:nvPr>
            <p:ph type="body" sz="half" idx="1"/>
          </p:nvPr>
        </p:nvSpPr>
        <p:spPr>
          <a:xfrm>
            <a:off x="685800" y="1142984"/>
            <a:ext cx="7743852" cy="4953016"/>
          </a:xfrm>
        </p:spPr>
        <p:txBody>
          <a:bodyPr/>
          <a:lstStyle/>
          <a:p>
            <a:pPr marL="514350" indent="-514350">
              <a:buClr>
                <a:srgbClr val="7030A0"/>
              </a:buClr>
              <a:buNone/>
            </a:pPr>
            <a:r>
              <a:rPr lang="fr-FR" dirty="0" smtClean="0">
                <a:solidFill>
                  <a:srgbClr val="7030A0"/>
                </a:solidFill>
              </a:rPr>
              <a:t>1.1. AEM = European association of </a:t>
            </a:r>
            <a:r>
              <a:rPr lang="fr-FR" dirty="0" err="1" smtClean="0">
                <a:solidFill>
                  <a:srgbClr val="7030A0"/>
                </a:solidFill>
              </a:rPr>
              <a:t>elected</a:t>
            </a:r>
            <a:r>
              <a:rPr lang="fr-FR" dirty="0" smtClean="0">
                <a:solidFill>
                  <a:srgbClr val="7030A0"/>
                </a:solidFill>
              </a:rPr>
              <a:t> </a:t>
            </a:r>
            <a:r>
              <a:rPr lang="fr-FR" dirty="0" err="1" smtClean="0">
                <a:solidFill>
                  <a:srgbClr val="7030A0"/>
                </a:solidFill>
              </a:rPr>
              <a:t>authorities</a:t>
            </a:r>
            <a:r>
              <a:rPr lang="fr-FR" dirty="0" smtClean="0">
                <a:solidFill>
                  <a:srgbClr val="7030A0"/>
                </a:solidFill>
              </a:rPr>
              <a:t> </a:t>
            </a:r>
            <a:r>
              <a:rPr lang="fr-FR" dirty="0" err="1" smtClean="0">
                <a:solidFill>
                  <a:srgbClr val="7030A0"/>
                </a:solidFill>
              </a:rPr>
              <a:t>from</a:t>
            </a:r>
            <a:r>
              <a:rPr lang="fr-FR" dirty="0" smtClean="0">
                <a:solidFill>
                  <a:srgbClr val="7030A0"/>
                </a:solidFill>
              </a:rPr>
              <a:t> </a:t>
            </a:r>
            <a:r>
              <a:rPr lang="fr-FR" dirty="0" err="1" smtClean="0">
                <a:solidFill>
                  <a:srgbClr val="7030A0"/>
                </a:solidFill>
              </a:rPr>
              <a:t>mountain</a:t>
            </a:r>
            <a:r>
              <a:rPr lang="fr-FR" dirty="0" smtClean="0">
                <a:solidFill>
                  <a:srgbClr val="7030A0"/>
                </a:solidFill>
              </a:rPr>
              <a:t> </a:t>
            </a:r>
            <a:r>
              <a:rPr lang="fr-FR" dirty="0" err="1" smtClean="0">
                <a:solidFill>
                  <a:srgbClr val="7030A0"/>
                </a:solidFill>
              </a:rPr>
              <a:t>regions</a:t>
            </a:r>
            <a:r>
              <a:rPr lang="fr-FR" dirty="0" smtClean="0">
                <a:solidFill>
                  <a:srgbClr val="7030A0"/>
                </a:solidFill>
              </a:rPr>
              <a:t>:</a:t>
            </a:r>
          </a:p>
          <a:p>
            <a:pPr marL="514350" indent="-514350">
              <a:buNone/>
            </a:pPr>
            <a:r>
              <a:rPr lang="fr-FR" sz="2800" dirty="0" smtClean="0"/>
              <a:t>A «  </a:t>
            </a:r>
            <a:r>
              <a:rPr lang="fr-FR" sz="2800" dirty="0" err="1" smtClean="0"/>
              <a:t>political</a:t>
            </a:r>
            <a:r>
              <a:rPr lang="fr-FR" sz="2800" dirty="0" smtClean="0"/>
              <a:t> » lobby to sensibilise the European Institutions to </a:t>
            </a:r>
            <a:r>
              <a:rPr lang="fr-FR" sz="2800" dirty="0" err="1" smtClean="0"/>
              <a:t>mountain</a:t>
            </a:r>
            <a:r>
              <a:rPr lang="fr-FR" sz="2800" dirty="0" smtClean="0"/>
              <a:t> </a:t>
            </a:r>
            <a:r>
              <a:rPr lang="fr-FR" sz="2800" dirty="0" err="1" smtClean="0"/>
              <a:t>specificities</a:t>
            </a:r>
            <a:r>
              <a:rPr lang="fr-FR" sz="2800" dirty="0" smtClean="0"/>
              <a:t>, handicaps and </a:t>
            </a:r>
            <a:r>
              <a:rPr lang="fr-FR" sz="2800" dirty="0" err="1" smtClean="0"/>
              <a:t>assets</a:t>
            </a:r>
            <a:r>
              <a:rPr lang="fr-FR" sz="2800" dirty="0" smtClean="0"/>
              <a:t>;</a:t>
            </a:r>
          </a:p>
          <a:p>
            <a:pPr marL="514350" indent="-514350">
              <a:buNone/>
            </a:pPr>
            <a:r>
              <a:rPr lang="fr-FR" sz="2800" dirty="0" smtClean="0"/>
              <a:t>An European network of local and </a:t>
            </a:r>
            <a:r>
              <a:rPr lang="fr-FR" sz="2800" dirty="0" err="1" smtClean="0"/>
              <a:t>regional</a:t>
            </a:r>
            <a:r>
              <a:rPr lang="fr-FR" sz="2800" dirty="0" smtClean="0"/>
              <a:t> </a:t>
            </a:r>
            <a:r>
              <a:rPr lang="fr-FR" sz="2800" dirty="0" err="1" smtClean="0"/>
              <a:t>authorities</a:t>
            </a:r>
            <a:r>
              <a:rPr lang="fr-FR" sz="2800" dirty="0" smtClean="0"/>
              <a:t> to exchange best practices in public </a:t>
            </a:r>
            <a:r>
              <a:rPr lang="fr-FR" sz="2800" dirty="0" err="1" smtClean="0"/>
              <a:t>policies</a:t>
            </a:r>
            <a:r>
              <a:rPr lang="fr-FR" sz="2800" dirty="0" smtClean="0"/>
              <a:t> of </a:t>
            </a:r>
            <a:r>
              <a:rPr lang="fr-FR" sz="2800" dirty="0" err="1" smtClean="0"/>
              <a:t>mountain</a:t>
            </a:r>
            <a:r>
              <a:rPr lang="fr-FR" sz="2800" dirty="0" smtClean="0"/>
              <a:t> </a:t>
            </a:r>
            <a:r>
              <a:rPr lang="fr-FR" sz="2800" dirty="0" err="1" smtClean="0"/>
              <a:t>sustainable</a:t>
            </a:r>
            <a:r>
              <a:rPr lang="fr-FR" sz="2800" dirty="0" smtClean="0"/>
              <a:t> </a:t>
            </a:r>
            <a:r>
              <a:rPr lang="fr-FR" sz="2800" dirty="0" err="1" smtClean="0"/>
              <a:t>development</a:t>
            </a:r>
            <a:r>
              <a:rPr lang="fr-FR" sz="2800" dirty="0" smtClean="0"/>
              <a:t>.</a:t>
            </a:r>
          </a:p>
          <a:p>
            <a:pPr marL="514350" indent="-514350">
              <a:buNone/>
            </a:pPr>
            <a:r>
              <a:rPr lang="fr-FR" sz="2800" dirty="0" err="1" smtClean="0"/>
              <a:t>Present</a:t>
            </a:r>
            <a:r>
              <a:rPr lang="fr-FR" sz="2800" dirty="0" smtClean="0"/>
              <a:t> in 11 </a:t>
            </a:r>
            <a:r>
              <a:rPr lang="fr-FR" sz="2800" dirty="0" err="1" smtClean="0"/>
              <a:t>member</a:t>
            </a:r>
            <a:r>
              <a:rPr lang="fr-FR" sz="2800" dirty="0" smtClean="0"/>
              <a:t> states of the </a:t>
            </a:r>
            <a:r>
              <a:rPr lang="fr-FR" sz="2800" dirty="0" smtClean="0"/>
              <a:t>E</a:t>
            </a:r>
            <a:r>
              <a:rPr lang="fr-FR" sz="2800" dirty="0" smtClean="0"/>
              <a:t>U, </a:t>
            </a:r>
            <a:r>
              <a:rPr lang="fr-FR" sz="2800" dirty="0" err="1" smtClean="0"/>
              <a:t>gathering</a:t>
            </a:r>
            <a:r>
              <a:rPr lang="fr-FR" sz="2800" dirty="0" smtClean="0"/>
              <a:t> </a:t>
            </a:r>
            <a:r>
              <a:rPr lang="fr-FR" sz="2800" dirty="0" err="1" smtClean="0"/>
              <a:t>regional</a:t>
            </a:r>
            <a:r>
              <a:rPr lang="fr-FR" sz="2800" dirty="0" smtClean="0"/>
              <a:t> and local </a:t>
            </a:r>
            <a:r>
              <a:rPr lang="fr-FR" sz="2800" dirty="0" err="1" smtClean="0"/>
              <a:t>authorities</a:t>
            </a:r>
            <a:r>
              <a:rPr lang="fr-FR" sz="2800" dirty="0" smtClean="0"/>
              <a:t> and national associations of local </a:t>
            </a:r>
            <a:r>
              <a:rPr lang="fr-FR" sz="2800" dirty="0" err="1" smtClean="0"/>
              <a:t>authorities</a:t>
            </a:r>
            <a:r>
              <a:rPr lang="fr-FR" sz="2800" dirty="0" smtClean="0"/>
              <a:t>.</a:t>
            </a:r>
          </a:p>
          <a:p>
            <a:pPr>
              <a:buNone/>
            </a:pPr>
            <a:endParaRPr lang="fr-FR" dirty="0"/>
          </a:p>
        </p:txBody>
      </p:sp>
      <p:sp>
        <p:nvSpPr>
          <p:cNvPr id="5" name="Text Box 5"/>
          <p:cNvSpPr txBox="1">
            <a:spLocks noChangeArrowheads="1"/>
          </p:cNvSpPr>
          <p:nvPr/>
        </p:nvSpPr>
        <p:spPr bwMode="auto">
          <a:xfrm>
            <a:off x="1143000" y="214313"/>
            <a:ext cx="7086600" cy="738187"/>
          </a:xfrm>
          <a:prstGeom prst="rect">
            <a:avLst/>
          </a:prstGeom>
          <a:noFill/>
          <a:ln w="9525">
            <a:noFill/>
            <a:miter lim="800000"/>
            <a:headEnd/>
            <a:tailEnd/>
          </a:ln>
          <a:effectLst/>
        </p:spPr>
        <p:txBody>
          <a:bodyPr>
            <a:spAutoFit/>
          </a:bodyPr>
          <a:lstStyle/>
          <a:p>
            <a:pPr algn="ctr">
              <a:spcBef>
                <a:spcPct val="50000"/>
              </a:spcBef>
              <a:defRPr/>
            </a:pPr>
            <a:r>
              <a:rPr lang="fr-BE" sz="1800" b="1" err="1" smtClean="0">
                <a:solidFill>
                  <a:schemeClr val="folHlink"/>
                </a:solidFill>
                <a:effectLst>
                  <a:outerShdw blurRad="38100" dist="38100" dir="2700000" algn="tl">
                    <a:srgbClr val="000000"/>
                  </a:outerShdw>
                </a:effectLst>
                <a:latin typeface="Calibri" pitchFamily="34" charset="0"/>
              </a:rPr>
              <a:t>Toward</a:t>
            </a:r>
            <a:r>
              <a:rPr lang="fr-BE" sz="1800" b="1" smtClean="0">
                <a:solidFill>
                  <a:schemeClr val="folHlink"/>
                </a:solidFill>
                <a:effectLst>
                  <a:outerShdw blurRad="38100" dist="38100" dir="2700000" algn="tl">
                    <a:srgbClr val="000000"/>
                  </a:outerShdw>
                </a:effectLst>
                <a:latin typeface="Calibri" pitchFamily="34" charset="0"/>
              </a:rPr>
              <a:t> an European </a:t>
            </a:r>
            <a:r>
              <a:rPr lang="fr-BE" sz="1800" b="1" err="1" smtClean="0">
                <a:solidFill>
                  <a:schemeClr val="folHlink"/>
                </a:solidFill>
                <a:effectLst>
                  <a:outerShdw blurRad="38100" dist="38100" dir="2700000" algn="tl">
                    <a:srgbClr val="000000"/>
                  </a:outerShdw>
                </a:effectLst>
                <a:latin typeface="Calibri" pitchFamily="34" charset="0"/>
              </a:rPr>
              <a:t>strategy</a:t>
            </a:r>
            <a:r>
              <a:rPr lang="fr-BE" sz="1800" b="1" smtClean="0">
                <a:solidFill>
                  <a:schemeClr val="folHlink"/>
                </a:solidFill>
                <a:effectLst>
                  <a:outerShdw blurRad="38100" dist="38100" dir="2700000" algn="tl">
                    <a:srgbClr val="000000"/>
                  </a:outerShdw>
                </a:effectLst>
                <a:latin typeface="Calibri" pitchFamily="34" charset="0"/>
              </a:rPr>
              <a:t> for </a:t>
            </a:r>
            <a:r>
              <a:rPr lang="fr-BE" sz="1800" b="1" err="1" smtClean="0">
                <a:solidFill>
                  <a:schemeClr val="folHlink"/>
                </a:solidFill>
                <a:effectLst>
                  <a:outerShdw blurRad="38100" dist="38100" dir="2700000" algn="tl">
                    <a:srgbClr val="000000"/>
                  </a:outerShdw>
                </a:effectLst>
                <a:latin typeface="Calibri" pitchFamily="34" charset="0"/>
              </a:rPr>
              <a:t>mountain</a:t>
            </a:r>
            <a:r>
              <a:rPr lang="fr-BE" sz="1800" b="1" smtClean="0">
                <a:solidFill>
                  <a:schemeClr val="folHlink"/>
                </a:solidFill>
                <a:effectLst>
                  <a:outerShdw blurRad="38100" dist="38100" dir="2700000" algn="tl">
                    <a:srgbClr val="000000"/>
                  </a:outerShdw>
                </a:effectLst>
                <a:latin typeface="Calibri" pitchFamily="34" charset="0"/>
              </a:rPr>
              <a:t> ranges</a:t>
            </a:r>
            <a:endParaRPr lang="fr-BE" sz="1800" b="1">
              <a:solidFill>
                <a:schemeClr val="folHlink"/>
              </a:solidFill>
              <a:effectLst>
                <a:outerShdw blurRad="38100" dist="38100" dir="2700000" algn="tl">
                  <a:srgbClr val="000000"/>
                </a:outerShdw>
              </a:effectLst>
              <a:latin typeface="Calibri" pitchFamily="34" charset="0"/>
            </a:endParaRPr>
          </a:p>
          <a:p>
            <a:pPr algn="ctr">
              <a:spcBef>
                <a:spcPct val="50000"/>
              </a:spcBef>
              <a:defRPr/>
            </a:pPr>
            <a:r>
              <a:rPr lang="fr-BE" sz="1600" err="1" smtClean="0">
                <a:effectLst>
                  <a:outerShdw blurRad="38100" dist="38100" dir="2700000" algn="tl">
                    <a:srgbClr val="000000"/>
                  </a:outerShdw>
                </a:effectLst>
                <a:latin typeface="Verdana" pitchFamily="34" charset="0"/>
              </a:rPr>
              <a:t>Ipromo</a:t>
            </a:r>
            <a:r>
              <a:rPr lang="fr-BE" sz="1600" smtClean="0">
                <a:effectLst>
                  <a:outerShdw blurRad="38100" dist="38100" dir="2700000" algn="tl">
                    <a:srgbClr val="000000"/>
                  </a:outerShdw>
                </a:effectLst>
                <a:latin typeface="Verdana" pitchFamily="34" charset="0"/>
              </a:rPr>
              <a:t> ‘ 09  July 23rd</a:t>
            </a:r>
            <a:endParaRPr lang="fr-FR" sz="1600">
              <a:effectLst>
                <a:outerShdw blurRad="38100" dist="38100" dir="2700000" algn="tl">
                  <a:srgbClr val="000000"/>
                </a:outerShdw>
              </a:effectLst>
              <a:latin typeface="Verdana" pitchFamily="34" charset="0"/>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texte 2"/>
          <p:cNvSpPr>
            <a:spLocks noGrp="1"/>
          </p:cNvSpPr>
          <p:nvPr>
            <p:ph type="body" sz="half" idx="1"/>
          </p:nvPr>
        </p:nvSpPr>
        <p:spPr>
          <a:xfrm>
            <a:off x="685800" y="1142984"/>
            <a:ext cx="4100514" cy="4953016"/>
          </a:xfrm>
        </p:spPr>
        <p:txBody>
          <a:bodyPr/>
          <a:lstStyle/>
          <a:p>
            <a:pPr algn="r">
              <a:buNone/>
            </a:pPr>
            <a:r>
              <a:rPr lang="fr-FR" dirty="0" smtClean="0">
                <a:solidFill>
                  <a:srgbClr val="7030A0"/>
                </a:solidFill>
              </a:rPr>
              <a:t>1.2. EU , </a:t>
            </a:r>
            <a:r>
              <a:rPr lang="fr-FR" dirty="0" err="1" smtClean="0">
                <a:solidFill>
                  <a:srgbClr val="7030A0"/>
                </a:solidFill>
              </a:rPr>
              <a:t>territories</a:t>
            </a:r>
            <a:r>
              <a:rPr lang="fr-FR" dirty="0" smtClean="0">
                <a:solidFill>
                  <a:srgbClr val="7030A0"/>
                </a:solidFill>
              </a:rPr>
              <a:t> </a:t>
            </a:r>
            <a:r>
              <a:rPr lang="fr-FR" dirty="0" smtClean="0"/>
              <a:t> </a:t>
            </a:r>
            <a:r>
              <a:rPr lang="fr-FR" dirty="0" smtClean="0">
                <a:solidFill>
                  <a:srgbClr val="7030A0"/>
                </a:solidFill>
              </a:rPr>
              <a:t>and</a:t>
            </a:r>
          </a:p>
          <a:p>
            <a:pPr>
              <a:buNone/>
            </a:pPr>
            <a:endParaRPr lang="fr-FR" sz="2400" dirty="0" smtClean="0"/>
          </a:p>
          <a:p>
            <a:pPr>
              <a:buNone/>
            </a:pPr>
            <a:r>
              <a:rPr lang="fr-FR" sz="2400" dirty="0" err="1" smtClean="0"/>
              <a:t>Since</a:t>
            </a:r>
            <a:r>
              <a:rPr lang="fr-FR" sz="2400" dirty="0" smtClean="0"/>
              <a:t> </a:t>
            </a:r>
            <a:r>
              <a:rPr lang="fr-FR" sz="2400" dirty="0" err="1" smtClean="0"/>
              <a:t>early</a:t>
            </a:r>
            <a:r>
              <a:rPr lang="fr-FR" sz="2400" b="1" dirty="0" smtClean="0"/>
              <a:t> 90’s </a:t>
            </a:r>
            <a:r>
              <a:rPr lang="fr-FR" sz="2400" dirty="0" smtClean="0"/>
              <a:t>the </a:t>
            </a:r>
            <a:r>
              <a:rPr lang="fr-FR" sz="2400" dirty="0" err="1" smtClean="0"/>
              <a:t>economic</a:t>
            </a:r>
            <a:r>
              <a:rPr lang="fr-FR" sz="2400" dirty="0" smtClean="0"/>
              <a:t> and social </a:t>
            </a:r>
            <a:r>
              <a:rPr lang="fr-FR" sz="2400" dirty="0" err="1" smtClean="0"/>
              <a:t>Cohesion</a:t>
            </a:r>
            <a:r>
              <a:rPr lang="fr-FR" sz="2400" dirty="0" smtClean="0"/>
              <a:t> </a:t>
            </a:r>
            <a:r>
              <a:rPr lang="fr-FR" sz="2400" dirty="0" err="1" smtClean="0"/>
              <a:t>policy</a:t>
            </a:r>
            <a:r>
              <a:rPr lang="fr-FR" sz="2400" dirty="0" smtClean="0"/>
              <a:t>; </a:t>
            </a:r>
          </a:p>
          <a:p>
            <a:pPr>
              <a:buNone/>
            </a:pPr>
            <a:r>
              <a:rPr lang="fr-FR" sz="2400" b="1" dirty="0" err="1" smtClean="0"/>
              <a:t>Years</a:t>
            </a:r>
            <a:r>
              <a:rPr lang="fr-FR" sz="2400" b="1" dirty="0" smtClean="0"/>
              <a:t> 2000</a:t>
            </a:r>
            <a:r>
              <a:rPr lang="fr-FR" sz="2400" dirty="0" smtClean="0"/>
              <a:t>: </a:t>
            </a:r>
            <a:r>
              <a:rPr lang="fr-FR" sz="2400" dirty="0" smtClean="0"/>
              <a:t>E</a:t>
            </a:r>
            <a:r>
              <a:rPr lang="fr-FR" sz="2400" dirty="0" smtClean="0"/>
              <a:t>U </a:t>
            </a:r>
            <a:r>
              <a:rPr lang="fr-FR" sz="2400" dirty="0" err="1" smtClean="0"/>
              <a:t>Lisbon</a:t>
            </a:r>
            <a:r>
              <a:rPr lang="fr-FR" sz="2400" dirty="0" smtClean="0"/>
              <a:t> </a:t>
            </a:r>
            <a:r>
              <a:rPr lang="fr-FR" sz="2400" dirty="0" err="1" smtClean="0"/>
              <a:t>strategy</a:t>
            </a:r>
            <a:r>
              <a:rPr lang="fr-FR" sz="2400" dirty="0" smtClean="0"/>
              <a:t> </a:t>
            </a:r>
            <a:r>
              <a:rPr lang="fr-FR" sz="2400" dirty="0" smtClean="0"/>
              <a:t>+ </a:t>
            </a:r>
            <a:r>
              <a:rPr lang="fr-FR" sz="2400" dirty="0" err="1" smtClean="0"/>
              <a:t>enlargement</a:t>
            </a:r>
            <a:r>
              <a:rPr lang="fr-FR" sz="2400" dirty="0" smtClean="0"/>
              <a:t>;</a:t>
            </a:r>
          </a:p>
          <a:p>
            <a:pPr>
              <a:buNone/>
            </a:pPr>
            <a:r>
              <a:rPr lang="fr-FR" sz="2400" dirty="0" smtClean="0"/>
              <a:t>White </a:t>
            </a:r>
            <a:r>
              <a:rPr lang="fr-FR" sz="2400" dirty="0" err="1" smtClean="0"/>
              <a:t>paper</a:t>
            </a:r>
            <a:r>
              <a:rPr lang="fr-FR" sz="2400" dirty="0" smtClean="0"/>
              <a:t> on </a:t>
            </a:r>
            <a:r>
              <a:rPr lang="fr-FR" sz="2400" dirty="0" err="1" smtClean="0"/>
              <a:t>governance</a:t>
            </a:r>
            <a:r>
              <a:rPr lang="fr-FR" sz="2400" dirty="0" smtClean="0"/>
              <a:t>;</a:t>
            </a:r>
          </a:p>
          <a:p>
            <a:pPr>
              <a:buNone/>
            </a:pPr>
            <a:r>
              <a:rPr lang="fr-FR" sz="2400" dirty="0" smtClean="0"/>
              <a:t>Convention on the future of Europe and </a:t>
            </a:r>
            <a:r>
              <a:rPr lang="fr-FR" sz="2400" dirty="0" err="1" smtClean="0"/>
              <a:t>LisbonTreaty</a:t>
            </a:r>
            <a:r>
              <a:rPr lang="fr-FR" sz="2400" dirty="0" smtClean="0"/>
              <a:t>;</a:t>
            </a:r>
          </a:p>
          <a:p>
            <a:pPr>
              <a:buNone/>
            </a:pPr>
            <a:r>
              <a:rPr lang="fr-FR" sz="2400" b="1" dirty="0" err="1" smtClean="0"/>
              <a:t>Since</a:t>
            </a:r>
            <a:r>
              <a:rPr lang="fr-FR" sz="2400" b="1" dirty="0" smtClean="0"/>
              <a:t> 2006 </a:t>
            </a:r>
            <a:r>
              <a:rPr lang="fr-FR" sz="2400" dirty="0" smtClean="0"/>
              <a:t>: Territorial agenda and territorial </a:t>
            </a:r>
            <a:r>
              <a:rPr lang="fr-FR" sz="2400" dirty="0" err="1" smtClean="0"/>
              <a:t>cohesion</a:t>
            </a:r>
            <a:r>
              <a:rPr lang="fr-FR" sz="2400" dirty="0" smtClean="0"/>
              <a:t> </a:t>
            </a:r>
            <a:r>
              <a:rPr lang="fr-FR" sz="2400" dirty="0" err="1" smtClean="0"/>
              <a:t>debate</a:t>
            </a:r>
            <a:r>
              <a:rPr lang="fr-FR" dirty="0" smtClean="0"/>
              <a:t>.</a:t>
            </a:r>
          </a:p>
          <a:p>
            <a:pPr>
              <a:buNone/>
            </a:pPr>
            <a:endParaRPr lang="fr-FR" dirty="0" smtClean="0"/>
          </a:p>
          <a:p>
            <a:pPr>
              <a:buNone/>
            </a:pPr>
            <a:endParaRPr lang="fr-FR" dirty="0"/>
          </a:p>
        </p:txBody>
      </p:sp>
      <p:sp>
        <p:nvSpPr>
          <p:cNvPr id="5" name="Text Box 5"/>
          <p:cNvSpPr txBox="1">
            <a:spLocks noChangeArrowheads="1"/>
          </p:cNvSpPr>
          <p:nvPr/>
        </p:nvSpPr>
        <p:spPr bwMode="auto">
          <a:xfrm>
            <a:off x="1143000" y="214313"/>
            <a:ext cx="7086600" cy="738187"/>
          </a:xfrm>
          <a:prstGeom prst="rect">
            <a:avLst/>
          </a:prstGeom>
          <a:noFill/>
          <a:ln w="9525">
            <a:noFill/>
            <a:miter lim="800000"/>
            <a:headEnd/>
            <a:tailEnd/>
          </a:ln>
          <a:effectLst/>
        </p:spPr>
        <p:txBody>
          <a:bodyPr>
            <a:spAutoFit/>
          </a:bodyPr>
          <a:lstStyle/>
          <a:p>
            <a:pPr algn="ctr">
              <a:spcBef>
                <a:spcPct val="50000"/>
              </a:spcBef>
              <a:defRPr/>
            </a:pPr>
            <a:r>
              <a:rPr lang="fr-BE" sz="1800" b="1" err="1" smtClean="0">
                <a:solidFill>
                  <a:schemeClr val="folHlink"/>
                </a:solidFill>
                <a:effectLst>
                  <a:outerShdw blurRad="38100" dist="38100" dir="2700000" algn="tl">
                    <a:srgbClr val="000000"/>
                  </a:outerShdw>
                </a:effectLst>
                <a:latin typeface="Calibri" pitchFamily="34" charset="0"/>
              </a:rPr>
              <a:t>Toward</a:t>
            </a:r>
            <a:r>
              <a:rPr lang="fr-BE" sz="1800" b="1" smtClean="0">
                <a:solidFill>
                  <a:schemeClr val="folHlink"/>
                </a:solidFill>
                <a:effectLst>
                  <a:outerShdw blurRad="38100" dist="38100" dir="2700000" algn="tl">
                    <a:srgbClr val="000000"/>
                  </a:outerShdw>
                </a:effectLst>
                <a:latin typeface="Calibri" pitchFamily="34" charset="0"/>
              </a:rPr>
              <a:t> an European </a:t>
            </a:r>
            <a:r>
              <a:rPr lang="fr-BE" sz="1800" b="1" err="1" smtClean="0">
                <a:solidFill>
                  <a:schemeClr val="folHlink"/>
                </a:solidFill>
                <a:effectLst>
                  <a:outerShdw blurRad="38100" dist="38100" dir="2700000" algn="tl">
                    <a:srgbClr val="000000"/>
                  </a:outerShdw>
                </a:effectLst>
                <a:latin typeface="Calibri" pitchFamily="34" charset="0"/>
              </a:rPr>
              <a:t>strategy</a:t>
            </a:r>
            <a:r>
              <a:rPr lang="fr-BE" sz="1800" b="1" smtClean="0">
                <a:solidFill>
                  <a:schemeClr val="folHlink"/>
                </a:solidFill>
                <a:effectLst>
                  <a:outerShdw blurRad="38100" dist="38100" dir="2700000" algn="tl">
                    <a:srgbClr val="000000"/>
                  </a:outerShdw>
                </a:effectLst>
                <a:latin typeface="Calibri" pitchFamily="34" charset="0"/>
              </a:rPr>
              <a:t> for </a:t>
            </a:r>
            <a:r>
              <a:rPr lang="fr-BE" sz="1800" b="1" err="1" smtClean="0">
                <a:solidFill>
                  <a:schemeClr val="folHlink"/>
                </a:solidFill>
                <a:effectLst>
                  <a:outerShdw blurRad="38100" dist="38100" dir="2700000" algn="tl">
                    <a:srgbClr val="000000"/>
                  </a:outerShdw>
                </a:effectLst>
                <a:latin typeface="Calibri" pitchFamily="34" charset="0"/>
              </a:rPr>
              <a:t>mountain</a:t>
            </a:r>
            <a:r>
              <a:rPr lang="fr-BE" sz="1800" b="1" smtClean="0">
                <a:solidFill>
                  <a:schemeClr val="folHlink"/>
                </a:solidFill>
                <a:effectLst>
                  <a:outerShdw blurRad="38100" dist="38100" dir="2700000" algn="tl">
                    <a:srgbClr val="000000"/>
                  </a:outerShdw>
                </a:effectLst>
                <a:latin typeface="Calibri" pitchFamily="34" charset="0"/>
              </a:rPr>
              <a:t> ranges</a:t>
            </a:r>
            <a:endParaRPr lang="fr-BE" sz="1800" b="1">
              <a:solidFill>
                <a:schemeClr val="folHlink"/>
              </a:solidFill>
              <a:effectLst>
                <a:outerShdw blurRad="38100" dist="38100" dir="2700000" algn="tl">
                  <a:srgbClr val="000000"/>
                </a:outerShdw>
              </a:effectLst>
              <a:latin typeface="Calibri" pitchFamily="34" charset="0"/>
            </a:endParaRPr>
          </a:p>
          <a:p>
            <a:pPr algn="ctr">
              <a:spcBef>
                <a:spcPct val="50000"/>
              </a:spcBef>
              <a:defRPr/>
            </a:pPr>
            <a:r>
              <a:rPr lang="fr-BE" sz="1600" err="1" smtClean="0">
                <a:effectLst>
                  <a:outerShdw blurRad="38100" dist="38100" dir="2700000" algn="tl">
                    <a:srgbClr val="000000"/>
                  </a:outerShdw>
                </a:effectLst>
                <a:latin typeface="Verdana" pitchFamily="34" charset="0"/>
              </a:rPr>
              <a:t>Ipromo</a:t>
            </a:r>
            <a:r>
              <a:rPr lang="fr-BE" sz="1600" smtClean="0">
                <a:effectLst>
                  <a:outerShdw blurRad="38100" dist="38100" dir="2700000" algn="tl">
                    <a:srgbClr val="000000"/>
                  </a:outerShdw>
                </a:effectLst>
                <a:latin typeface="Verdana" pitchFamily="34" charset="0"/>
              </a:rPr>
              <a:t> ‘ 09  July 23rd</a:t>
            </a:r>
            <a:endParaRPr lang="fr-FR" sz="1600">
              <a:effectLst>
                <a:outerShdw blurRad="38100" dist="38100" dir="2700000" algn="tl">
                  <a:srgbClr val="000000"/>
                </a:outerShdw>
              </a:effectLst>
              <a:latin typeface="Verdana" pitchFamily="34" charset="0"/>
            </a:endParaRPr>
          </a:p>
        </p:txBody>
      </p:sp>
      <p:sp>
        <p:nvSpPr>
          <p:cNvPr id="6" name="Espace réservé du texte 2"/>
          <p:cNvSpPr txBox="1">
            <a:spLocks/>
          </p:cNvSpPr>
          <p:nvPr/>
        </p:nvSpPr>
        <p:spPr bwMode="auto">
          <a:xfrm>
            <a:off x="4786314" y="1142984"/>
            <a:ext cx="3810000" cy="535785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marR="0" lvl="0" indent="-342900" algn="l" defTabSz="914400" rtl="0" eaLnBrk="0" fontAlgn="base" latinLnBrk="0" hangingPunct="0">
              <a:lnSpc>
                <a:spcPct val="100000"/>
              </a:lnSpc>
              <a:spcBef>
                <a:spcPct val="20000"/>
              </a:spcBef>
              <a:spcAft>
                <a:spcPct val="0"/>
              </a:spcAft>
              <a:buClr>
                <a:schemeClr val="accent2"/>
              </a:buClr>
              <a:buSzPct val="80000"/>
              <a:tabLst/>
              <a:defRPr/>
            </a:pPr>
            <a:r>
              <a:rPr kumimoji="0" lang="fr-FR" sz="3200" b="0" i="0" u="none" strike="noStrike" kern="0" cap="none" spc="0" normalizeH="0" baseline="0" noProof="0" dirty="0" smtClean="0">
                <a:ln>
                  <a:noFill/>
                </a:ln>
                <a:solidFill>
                  <a:srgbClr val="7030A0"/>
                </a:solidFill>
                <a:effectLst/>
                <a:uLnTx/>
                <a:uFillTx/>
                <a:latin typeface="+mn-lt"/>
                <a:ea typeface="+mn-ea"/>
                <a:cs typeface="+mn-cs"/>
              </a:rPr>
              <a:t>AEM</a:t>
            </a:r>
          </a:p>
          <a:p>
            <a:pPr marL="342900" marR="0" lvl="0" indent="-342900" algn="r" defTabSz="914400" rtl="0" eaLnBrk="0" fontAlgn="base" latinLnBrk="0" hangingPunct="0">
              <a:lnSpc>
                <a:spcPct val="100000"/>
              </a:lnSpc>
              <a:spcBef>
                <a:spcPct val="20000"/>
              </a:spcBef>
              <a:spcAft>
                <a:spcPct val="0"/>
              </a:spcAft>
              <a:buClr>
                <a:schemeClr val="accent2"/>
              </a:buClr>
              <a:buSzPct val="80000"/>
              <a:tabLst/>
              <a:defRPr/>
            </a:pPr>
            <a:r>
              <a:rPr lang="fr-FR" sz="2800" kern="0" dirty="0" smtClean="0">
                <a:latin typeface="+mn-lt"/>
                <a:cs typeface="+mn-cs"/>
              </a:rPr>
              <a:t>Contributions, </a:t>
            </a:r>
            <a:r>
              <a:rPr lang="fr-FR" sz="2800" kern="0" dirty="0" err="1" smtClean="0">
                <a:latin typeface="+mn-lt"/>
                <a:cs typeface="+mn-cs"/>
              </a:rPr>
              <a:t>events</a:t>
            </a:r>
            <a:r>
              <a:rPr lang="fr-FR" sz="2800" kern="0" dirty="0" smtClean="0">
                <a:latin typeface="+mn-lt"/>
                <a:cs typeface="+mn-cs"/>
              </a:rPr>
              <a:t>  and </a:t>
            </a:r>
            <a:r>
              <a:rPr lang="fr-FR" sz="2800" kern="0" dirty="0" err="1" smtClean="0">
                <a:latin typeface="+mn-lt"/>
                <a:cs typeface="+mn-cs"/>
              </a:rPr>
              <a:t>projects</a:t>
            </a:r>
            <a:r>
              <a:rPr lang="fr-FR" sz="2800" kern="0" dirty="0" smtClean="0">
                <a:latin typeface="+mn-lt"/>
                <a:cs typeface="+mn-cs"/>
              </a:rPr>
              <a:t> (IPM)/</a:t>
            </a:r>
          </a:p>
          <a:p>
            <a:pPr marL="342900" marR="0" lvl="0" indent="-342900" algn="r" defTabSz="914400" rtl="0" eaLnBrk="0" fontAlgn="base" latinLnBrk="0" hangingPunct="0">
              <a:lnSpc>
                <a:spcPct val="100000"/>
              </a:lnSpc>
              <a:spcBef>
                <a:spcPct val="20000"/>
              </a:spcBef>
              <a:spcAft>
                <a:spcPct val="0"/>
              </a:spcAft>
              <a:buClr>
                <a:schemeClr val="accent2"/>
              </a:buClr>
              <a:buSzPct val="80000"/>
              <a:tabLst/>
              <a:defRPr/>
            </a:pPr>
            <a:r>
              <a:rPr kumimoji="0" lang="fr-FR" sz="2800" b="0" i="0" u="none" strike="noStrike" kern="0" cap="none" spc="0" normalizeH="0" baseline="0" noProof="0" dirty="0" err="1" smtClean="0">
                <a:ln>
                  <a:noFill/>
                </a:ln>
                <a:solidFill>
                  <a:schemeClr val="tx1"/>
                </a:solidFill>
                <a:effectLst/>
                <a:uLnTx/>
                <a:uFillTx/>
                <a:latin typeface="+mn-lt"/>
                <a:ea typeface="+mn-ea"/>
                <a:cs typeface="+mn-cs"/>
              </a:rPr>
              <a:t>Mainly</a:t>
            </a:r>
            <a:r>
              <a:rPr kumimoji="0" lang="fr-FR" sz="2800" b="0" i="0" u="none" strike="noStrike" kern="0" cap="none" spc="0" normalizeH="0" baseline="0" noProof="0" dirty="0" smtClean="0">
                <a:ln>
                  <a:noFill/>
                </a:ln>
                <a:solidFill>
                  <a:schemeClr val="tx1"/>
                </a:solidFill>
                <a:effectLst/>
                <a:uLnTx/>
                <a:uFillTx/>
                <a:latin typeface="+mn-lt"/>
                <a:ea typeface="+mn-ea"/>
                <a:cs typeface="+mn-cs"/>
              </a:rPr>
              <a:t> </a:t>
            </a:r>
            <a:r>
              <a:rPr kumimoji="0" lang="fr-FR" sz="2800" b="0" i="0" u="none" strike="noStrike" kern="0" cap="none" spc="0" normalizeH="0" baseline="0" noProof="0" dirty="0" err="1" smtClean="0">
                <a:ln>
                  <a:noFill/>
                </a:ln>
                <a:solidFill>
                  <a:schemeClr val="tx1"/>
                </a:solidFill>
                <a:effectLst/>
                <a:uLnTx/>
                <a:uFillTx/>
                <a:latin typeface="+mn-lt"/>
                <a:ea typeface="+mn-ea"/>
                <a:cs typeface="+mn-cs"/>
              </a:rPr>
              <a:t>focused</a:t>
            </a:r>
            <a:r>
              <a:rPr kumimoji="0" lang="fr-FR" sz="2800" b="0" i="0" u="none" strike="noStrike" kern="0" cap="none" spc="0" normalizeH="0" baseline="0" noProof="0" dirty="0" smtClean="0">
                <a:ln>
                  <a:noFill/>
                </a:ln>
                <a:solidFill>
                  <a:schemeClr val="tx1"/>
                </a:solidFill>
                <a:effectLst/>
                <a:uLnTx/>
                <a:uFillTx/>
                <a:latin typeface="+mn-lt"/>
                <a:ea typeface="+mn-ea"/>
                <a:cs typeface="+mn-cs"/>
              </a:rPr>
              <a:t> on the </a:t>
            </a:r>
            <a:r>
              <a:rPr kumimoji="0" lang="fr-FR" sz="2800" b="0" i="0" u="none" strike="noStrike" kern="0" cap="none" spc="0" normalizeH="0" baseline="0" noProof="0" dirty="0" err="1" smtClean="0">
                <a:ln>
                  <a:noFill/>
                </a:ln>
                <a:solidFill>
                  <a:schemeClr val="tx1"/>
                </a:solidFill>
                <a:effectLst/>
                <a:uLnTx/>
                <a:uFillTx/>
                <a:latin typeface="+mn-lt"/>
                <a:ea typeface="+mn-ea"/>
                <a:cs typeface="+mn-cs"/>
              </a:rPr>
              <a:t>Debate</a:t>
            </a:r>
            <a:r>
              <a:rPr kumimoji="0" lang="fr-FR" sz="2800" b="0" i="0" u="none" strike="noStrike" kern="0" cap="none" spc="0" normalizeH="0" baseline="0" noProof="0" dirty="0" smtClean="0">
                <a:ln>
                  <a:noFill/>
                </a:ln>
                <a:solidFill>
                  <a:schemeClr val="tx1"/>
                </a:solidFill>
                <a:effectLst/>
                <a:uLnTx/>
                <a:uFillTx/>
                <a:latin typeface="+mn-lt"/>
                <a:ea typeface="+mn-ea"/>
                <a:cs typeface="+mn-cs"/>
              </a:rPr>
              <a:t> about territorial </a:t>
            </a:r>
            <a:r>
              <a:rPr kumimoji="0" lang="fr-FR" sz="2800" b="0" i="0" u="none" strike="noStrike" kern="0" cap="none" spc="0" normalizeH="0" baseline="0" noProof="0" dirty="0" err="1" smtClean="0">
                <a:ln>
                  <a:noFill/>
                </a:ln>
                <a:solidFill>
                  <a:schemeClr val="tx1"/>
                </a:solidFill>
                <a:effectLst/>
                <a:uLnTx/>
                <a:uFillTx/>
                <a:latin typeface="+mn-lt"/>
                <a:ea typeface="+mn-ea"/>
                <a:cs typeface="+mn-cs"/>
              </a:rPr>
              <a:t>cohesion</a:t>
            </a:r>
            <a:r>
              <a:rPr kumimoji="0" lang="fr-FR" sz="2800" b="0" i="0" u="none" strike="noStrike" kern="0" cap="none" spc="0" normalizeH="0" baseline="0" noProof="0" dirty="0" smtClean="0">
                <a:ln>
                  <a:noFill/>
                </a:ln>
                <a:solidFill>
                  <a:schemeClr val="tx1"/>
                </a:solidFill>
                <a:effectLst/>
                <a:uLnTx/>
                <a:uFillTx/>
                <a:latin typeface="+mn-lt"/>
                <a:ea typeface="+mn-ea"/>
                <a:cs typeface="+mn-cs"/>
              </a:rPr>
              <a:t> ,  art 174 and </a:t>
            </a:r>
            <a:r>
              <a:rPr kumimoji="0" lang="fr-FR" sz="2800" b="0" i="0" u="none" strike="noStrike" kern="0" cap="none" spc="0" normalizeH="0" baseline="0" noProof="0" dirty="0" err="1" smtClean="0">
                <a:ln>
                  <a:noFill/>
                </a:ln>
                <a:solidFill>
                  <a:schemeClr val="tx1"/>
                </a:solidFill>
                <a:effectLst/>
                <a:uLnTx/>
                <a:uFillTx/>
                <a:latin typeface="+mn-lt"/>
                <a:ea typeface="+mn-ea"/>
                <a:cs typeface="+mn-cs"/>
              </a:rPr>
              <a:t>multilevel</a:t>
            </a:r>
            <a:r>
              <a:rPr kumimoji="0" lang="fr-FR" sz="2800" b="0" i="0" u="none" strike="noStrike" kern="0" cap="none" spc="0" normalizeH="0" noProof="0" dirty="0" smtClean="0">
                <a:ln>
                  <a:noFill/>
                </a:ln>
                <a:solidFill>
                  <a:schemeClr val="tx1"/>
                </a:solidFill>
                <a:effectLst/>
                <a:uLnTx/>
                <a:uFillTx/>
                <a:latin typeface="+mn-lt"/>
                <a:ea typeface="+mn-ea"/>
                <a:cs typeface="+mn-cs"/>
              </a:rPr>
              <a:t> </a:t>
            </a:r>
            <a:r>
              <a:rPr kumimoji="0" lang="fr-FR" sz="2800" b="0" i="0" u="none" strike="noStrike" kern="0" cap="none" spc="0" normalizeH="0" noProof="0" dirty="0" err="1" smtClean="0">
                <a:ln>
                  <a:noFill/>
                </a:ln>
                <a:solidFill>
                  <a:schemeClr val="tx1"/>
                </a:solidFill>
                <a:effectLst/>
                <a:uLnTx/>
                <a:uFillTx/>
                <a:latin typeface="+mn-lt"/>
                <a:ea typeface="+mn-ea"/>
                <a:cs typeface="+mn-cs"/>
              </a:rPr>
              <a:t>governance</a:t>
            </a:r>
            <a:r>
              <a:rPr kumimoji="0" lang="fr-FR" sz="2800" b="0" i="0" u="none" strike="noStrike" kern="0" cap="none" spc="0" normalizeH="0" baseline="0" noProof="0" dirty="0" smtClean="0">
                <a:ln>
                  <a:noFill/>
                </a:ln>
                <a:solidFill>
                  <a:schemeClr val="tx1"/>
                </a:solidFill>
                <a:effectLst/>
                <a:uLnTx/>
                <a:uFillTx/>
                <a:latin typeface="+mn-lt"/>
                <a:ea typeface="+mn-ea"/>
                <a:cs typeface="+mn-cs"/>
              </a:rPr>
              <a:t>;</a:t>
            </a:r>
          </a:p>
          <a:p>
            <a:pPr marL="342900" marR="0" lvl="0" indent="-342900" defTabSz="914400" rtl="0" eaLnBrk="0" fontAlgn="base" latinLnBrk="0" hangingPunct="0">
              <a:lnSpc>
                <a:spcPct val="100000"/>
              </a:lnSpc>
              <a:spcBef>
                <a:spcPct val="20000"/>
              </a:spcBef>
              <a:spcAft>
                <a:spcPct val="0"/>
              </a:spcAft>
              <a:buClr>
                <a:schemeClr val="accent2"/>
              </a:buClr>
              <a:buSzPct val="80000"/>
              <a:tabLst/>
              <a:defRPr/>
            </a:pPr>
            <a:r>
              <a:rPr kumimoji="0" lang="fr-FR" sz="2800" b="0" i="0" u="none" strike="noStrike" kern="0" cap="none" spc="0" normalizeH="0" baseline="0" noProof="0" dirty="0" smtClean="0">
                <a:ln>
                  <a:noFill/>
                </a:ln>
                <a:solidFill>
                  <a:srgbClr val="7030A0"/>
                </a:solidFill>
                <a:effectLst/>
                <a:uLnTx/>
                <a:uFillTx/>
                <a:latin typeface="+mn-lt"/>
                <a:ea typeface="+mn-ea"/>
                <a:cs typeface="+mn-cs"/>
              </a:rPr>
              <a:t>EP</a:t>
            </a:r>
            <a:r>
              <a:rPr kumimoji="0" lang="fr-FR" sz="2800" b="0" i="0" u="none" strike="noStrike" kern="0" cap="none" spc="0" normalizeH="0" noProof="0" dirty="0" smtClean="0">
                <a:ln>
                  <a:noFill/>
                </a:ln>
                <a:solidFill>
                  <a:srgbClr val="7030A0"/>
                </a:solidFill>
                <a:effectLst/>
                <a:uLnTx/>
                <a:uFillTx/>
                <a:latin typeface="+mn-lt"/>
                <a:ea typeface="+mn-ea"/>
                <a:cs typeface="+mn-cs"/>
              </a:rPr>
              <a:t> &amp; </a:t>
            </a:r>
            <a:r>
              <a:rPr kumimoji="0" lang="fr-FR" sz="2800" b="0" i="0" u="none" strike="noStrike" kern="0" cap="none" spc="0" normalizeH="0" baseline="0" noProof="0" dirty="0" err="1" smtClean="0">
                <a:ln>
                  <a:noFill/>
                </a:ln>
                <a:solidFill>
                  <a:srgbClr val="7030A0"/>
                </a:solidFill>
                <a:effectLst/>
                <a:uLnTx/>
                <a:uFillTx/>
                <a:latin typeface="+mn-lt"/>
                <a:ea typeface="+mn-ea"/>
                <a:cs typeface="+mn-cs"/>
              </a:rPr>
              <a:t>CoR</a:t>
            </a:r>
            <a:endParaRPr kumimoji="0" lang="fr-FR" sz="2800" b="0" i="0" u="none" strike="noStrike" kern="0" cap="none" spc="0" normalizeH="0" baseline="0" noProof="0" dirty="0" smtClean="0">
              <a:ln>
                <a:noFill/>
              </a:ln>
              <a:solidFill>
                <a:srgbClr val="7030A0"/>
              </a:solidFill>
              <a:effectLst/>
              <a:uLnTx/>
              <a:uFillTx/>
              <a:latin typeface="+mn-lt"/>
              <a:ea typeface="+mn-ea"/>
              <a:cs typeface="+mn-cs"/>
            </a:endParaRPr>
          </a:p>
          <a:p>
            <a:pPr marL="342900" marR="0" lvl="0" indent="-342900" algn="r" defTabSz="914400" rtl="0" eaLnBrk="0" fontAlgn="base" latinLnBrk="0" hangingPunct="0">
              <a:lnSpc>
                <a:spcPct val="100000"/>
              </a:lnSpc>
              <a:spcBef>
                <a:spcPct val="20000"/>
              </a:spcBef>
              <a:spcAft>
                <a:spcPct val="0"/>
              </a:spcAft>
              <a:buClr>
                <a:schemeClr val="accent2"/>
              </a:buClr>
              <a:buSzPct val="80000"/>
              <a:tabLst/>
              <a:defRPr/>
            </a:pPr>
            <a:r>
              <a:rPr lang="fr-FR" sz="2800" kern="0" noProof="0" dirty="0" smtClean="0">
                <a:latin typeface="+mn-lt"/>
                <a:cs typeface="+mn-cs"/>
              </a:rPr>
              <a:t>E. </a:t>
            </a:r>
            <a:r>
              <a:rPr lang="fr-FR" sz="2800" kern="0" noProof="0" dirty="0" err="1" smtClean="0">
                <a:latin typeface="+mn-lt"/>
                <a:cs typeface="+mn-cs"/>
              </a:rPr>
              <a:t>Borghi’s</a:t>
            </a:r>
            <a:r>
              <a:rPr lang="fr-FR" sz="2800" kern="0" noProof="0" dirty="0" smtClean="0">
                <a:latin typeface="+mn-lt"/>
                <a:cs typeface="+mn-cs"/>
              </a:rPr>
              <a:t> opinion</a:t>
            </a:r>
            <a:endParaRPr kumimoji="0" lang="fr-FR" sz="2800" b="0"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r" defTabSz="914400" rtl="0" eaLnBrk="0" fontAlgn="base" latinLnBrk="0" hangingPunct="0">
              <a:lnSpc>
                <a:spcPct val="100000"/>
              </a:lnSpc>
              <a:spcBef>
                <a:spcPct val="20000"/>
              </a:spcBef>
              <a:spcAft>
                <a:spcPct val="0"/>
              </a:spcAft>
              <a:buClr>
                <a:schemeClr val="accent2"/>
              </a:buClr>
              <a:buSzPct val="80000"/>
              <a:tabLst/>
              <a:defRPr/>
            </a:pPr>
            <a:r>
              <a:rPr lang="fr-FR" sz="2800" kern="0" dirty="0" smtClean="0">
                <a:latin typeface="+mn-lt"/>
                <a:cs typeface="+mn-cs"/>
              </a:rPr>
              <a:t>L. </a:t>
            </a:r>
            <a:r>
              <a:rPr lang="fr-FR" sz="2800" kern="0" dirty="0" err="1" smtClean="0">
                <a:latin typeface="+mn-lt"/>
                <a:cs typeface="+mn-cs"/>
              </a:rPr>
              <a:t>Durnwalder’s</a:t>
            </a:r>
            <a:r>
              <a:rPr lang="fr-FR" sz="2800" kern="0" dirty="0" smtClean="0">
                <a:latin typeface="+mn-lt"/>
                <a:cs typeface="+mn-cs"/>
              </a:rPr>
              <a:t> initiative opinion</a:t>
            </a:r>
          </a:p>
          <a:p>
            <a:pPr marL="342900" marR="0" lvl="0" indent="-342900" algn="l" defTabSz="914400" rtl="0" eaLnBrk="0" fontAlgn="base" latinLnBrk="0" hangingPunct="0">
              <a:lnSpc>
                <a:spcPct val="100000"/>
              </a:lnSpc>
              <a:spcBef>
                <a:spcPct val="20000"/>
              </a:spcBef>
              <a:spcAft>
                <a:spcPct val="0"/>
              </a:spcAft>
              <a:buClr>
                <a:schemeClr val="accent2"/>
              </a:buClr>
              <a:buSzPct val="80000"/>
              <a:tabLst/>
              <a:defRPr/>
            </a:pPr>
            <a:endParaRPr kumimoji="0" lang="fr-FR" sz="3200" b="0"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
                <a:schemeClr val="accent2"/>
              </a:buClr>
              <a:buSzPct val="80000"/>
              <a:tabLst/>
              <a:defRPr/>
            </a:pPr>
            <a:endParaRPr kumimoji="0" lang="fr-FR" sz="3200" b="0" i="0" u="none" strike="noStrike" kern="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1" name="Rectangle 3"/>
          <p:cNvSpPr>
            <a:spLocks noGrp="1" noChangeArrowheads="1"/>
          </p:cNvSpPr>
          <p:nvPr>
            <p:ph type="body" sz="half" idx="1"/>
          </p:nvPr>
        </p:nvSpPr>
        <p:spPr>
          <a:xfrm>
            <a:off x="857224" y="1214422"/>
            <a:ext cx="7858180" cy="5262578"/>
          </a:xfrm>
        </p:spPr>
        <p:txBody>
          <a:bodyPr/>
          <a:lstStyle/>
          <a:p>
            <a:pPr marL="533400" indent="-533400" eaLnBrk="1" hangingPunct="1">
              <a:lnSpc>
                <a:spcPct val="90000"/>
              </a:lnSpc>
              <a:buNone/>
              <a:defRPr/>
            </a:pPr>
            <a:r>
              <a:rPr lang="fr-FR" sz="2400" dirty="0" smtClean="0">
                <a:latin typeface="Calibri" pitchFamily="34" charset="0"/>
              </a:rPr>
              <a:t>	</a:t>
            </a:r>
            <a:r>
              <a:rPr lang="fr-FR" sz="2400" dirty="0" smtClean="0">
                <a:solidFill>
                  <a:srgbClr val="7030A0"/>
                </a:solidFill>
                <a:latin typeface="Calibri" pitchFamily="34" charset="0"/>
              </a:rPr>
              <a:t>2.1</a:t>
            </a:r>
            <a:r>
              <a:rPr lang="fr-FR" sz="2400" dirty="0" smtClean="0">
                <a:solidFill>
                  <a:srgbClr val="7030A0"/>
                </a:solidFill>
                <a:latin typeface="Calibri" pitchFamily="34" charset="0"/>
              </a:rPr>
              <a:t>. Territorial </a:t>
            </a:r>
            <a:r>
              <a:rPr lang="fr-FR" sz="2400" dirty="0" err="1" smtClean="0">
                <a:solidFill>
                  <a:srgbClr val="7030A0"/>
                </a:solidFill>
                <a:latin typeface="Calibri" pitchFamily="34" charset="0"/>
              </a:rPr>
              <a:t>cohesion</a:t>
            </a:r>
            <a:r>
              <a:rPr lang="fr-FR" sz="2400" dirty="0" smtClean="0">
                <a:solidFill>
                  <a:srgbClr val="7030A0"/>
                </a:solidFill>
                <a:latin typeface="Calibri" pitchFamily="34" charset="0"/>
              </a:rPr>
              <a:t>: </a:t>
            </a:r>
            <a:r>
              <a:rPr lang="fr-FR" sz="2400" dirty="0" err="1" smtClean="0">
                <a:solidFill>
                  <a:srgbClr val="7030A0"/>
                </a:solidFill>
                <a:latin typeface="Calibri" pitchFamily="34" charset="0"/>
              </a:rPr>
              <a:t>What</a:t>
            </a:r>
            <a:r>
              <a:rPr lang="fr-FR" sz="2400" dirty="0" smtClean="0">
                <a:solidFill>
                  <a:srgbClr val="7030A0"/>
                </a:solidFill>
                <a:latin typeface="Calibri" pitchFamily="34" charset="0"/>
              </a:rPr>
              <a:t> are the questions </a:t>
            </a:r>
            <a:r>
              <a:rPr lang="fr-FR" sz="2400" dirty="0" err="1" smtClean="0">
                <a:solidFill>
                  <a:srgbClr val="7030A0"/>
                </a:solidFill>
                <a:latin typeface="Calibri" pitchFamily="34" charset="0"/>
              </a:rPr>
              <a:t>defined</a:t>
            </a:r>
            <a:r>
              <a:rPr lang="fr-FR" sz="2400" dirty="0" smtClean="0">
                <a:solidFill>
                  <a:srgbClr val="7030A0"/>
                </a:solidFill>
                <a:latin typeface="Calibri" pitchFamily="34" charset="0"/>
              </a:rPr>
              <a:t> by the European Commission ?</a:t>
            </a:r>
            <a:endParaRPr lang="fr-FR" sz="2400" dirty="0" smtClean="0">
              <a:solidFill>
                <a:srgbClr val="7030A0"/>
              </a:solidFill>
              <a:latin typeface="Calibri" pitchFamily="34" charset="0"/>
            </a:endParaRPr>
          </a:p>
          <a:p>
            <a:pPr>
              <a:buNone/>
            </a:pPr>
            <a:r>
              <a:rPr lang="en-GB" sz="1400" b="1" i="1" dirty="0" smtClean="0"/>
              <a:t>1. Definition </a:t>
            </a:r>
          </a:p>
          <a:p>
            <a:pPr>
              <a:buNone/>
            </a:pPr>
            <a:r>
              <a:rPr lang="en-GB" sz="1400" i="1" dirty="0" smtClean="0"/>
              <a:t>	New </a:t>
            </a:r>
            <a:r>
              <a:rPr lang="en-GB" sz="1400" i="1" dirty="0" smtClean="0"/>
              <a:t>problems and current issues connected to the subject of territorial cohesion. </a:t>
            </a:r>
            <a:endParaRPr lang="en-GB" sz="1400" i="1" dirty="0" smtClean="0"/>
          </a:p>
          <a:p>
            <a:pPr>
              <a:buNone/>
            </a:pPr>
            <a:endParaRPr lang="en-GB" sz="1400" i="1" dirty="0" smtClean="0"/>
          </a:p>
          <a:p>
            <a:pPr>
              <a:buNone/>
            </a:pPr>
            <a:r>
              <a:rPr lang="en-GB" sz="1400" b="1" i="1" dirty="0" smtClean="0"/>
              <a:t>2. </a:t>
            </a:r>
            <a:r>
              <a:rPr lang="en-GB" sz="1400" b="1" i="1" dirty="0" smtClean="0"/>
              <a:t>Scope and impact of the territorial action</a:t>
            </a:r>
            <a:r>
              <a:rPr lang="en-GB" sz="1400" dirty="0" smtClean="0"/>
              <a:t> </a:t>
            </a:r>
            <a:endParaRPr lang="en-GB" sz="1400" dirty="0" smtClean="0"/>
          </a:p>
          <a:p>
            <a:pPr>
              <a:buNone/>
            </a:pPr>
            <a:r>
              <a:rPr lang="en-GB" sz="1400" i="1" dirty="0" smtClean="0"/>
              <a:t>	The </a:t>
            </a:r>
            <a:r>
              <a:rPr lang="en-GB" sz="1400" i="1" dirty="0" smtClean="0"/>
              <a:t>territorial cohesion underlines the necessity of adopting an integrated approach to solve problems at the most appropriate level, with a possible cooperation of local, regional and national </a:t>
            </a:r>
            <a:r>
              <a:rPr lang="en-GB" sz="1400" i="1" dirty="0" smtClean="0"/>
              <a:t>authorities.</a:t>
            </a:r>
          </a:p>
          <a:p>
            <a:pPr>
              <a:buNone/>
            </a:pPr>
            <a:endParaRPr lang="fr-FR" sz="1400" dirty="0" smtClean="0"/>
          </a:p>
          <a:p>
            <a:pPr>
              <a:buNone/>
            </a:pPr>
            <a:r>
              <a:rPr lang="en-GB" sz="1400" b="1" i="1" dirty="0" smtClean="0"/>
              <a:t>3</a:t>
            </a:r>
            <a:r>
              <a:rPr lang="en-GB" sz="1400" b="1" i="1" dirty="0" smtClean="0"/>
              <a:t>. A better </a:t>
            </a:r>
            <a:r>
              <a:rPr lang="en-GB" sz="1400" b="1" i="1" dirty="0" smtClean="0"/>
              <a:t>cooperation </a:t>
            </a:r>
          </a:p>
          <a:p>
            <a:pPr>
              <a:buNone/>
            </a:pPr>
            <a:r>
              <a:rPr lang="en-GB" sz="1400" i="1" dirty="0" smtClean="0"/>
              <a:t>	The </a:t>
            </a:r>
            <a:r>
              <a:rPr lang="en-GB" sz="1400" i="1" dirty="0" smtClean="0"/>
              <a:t>extension  of  </a:t>
            </a:r>
            <a:r>
              <a:rPr lang="en-GB" sz="1400" i="1" dirty="0" err="1" smtClean="0"/>
              <a:t>transregional</a:t>
            </a:r>
            <a:r>
              <a:rPr lang="en-GB" sz="1400" i="1" dirty="0" smtClean="0"/>
              <a:t> and transnational cooperation raises  questions on governance</a:t>
            </a:r>
            <a:r>
              <a:rPr lang="en-GB" sz="1400" i="1" dirty="0" smtClean="0"/>
              <a:t>.</a:t>
            </a:r>
          </a:p>
          <a:p>
            <a:pPr>
              <a:buNone/>
            </a:pPr>
            <a:endParaRPr lang="fr-FR" sz="1400" dirty="0" smtClean="0"/>
          </a:p>
          <a:p>
            <a:pPr>
              <a:buNone/>
            </a:pPr>
            <a:r>
              <a:rPr lang="en-GB" sz="1400" b="1" i="1" dirty="0" smtClean="0"/>
              <a:t>4</a:t>
            </a:r>
            <a:r>
              <a:rPr lang="en-GB" sz="1400" b="1" i="1" dirty="0" smtClean="0"/>
              <a:t>. A better </a:t>
            </a:r>
            <a:r>
              <a:rPr lang="en-GB" sz="1400" b="1" i="1" dirty="0" smtClean="0"/>
              <a:t>coordination </a:t>
            </a:r>
          </a:p>
          <a:p>
            <a:pPr>
              <a:buNone/>
            </a:pPr>
            <a:r>
              <a:rPr lang="en-GB" sz="1400" i="1" dirty="0" smtClean="0"/>
              <a:t>	A </a:t>
            </a:r>
            <a:r>
              <a:rPr lang="en-GB" sz="1400" i="1" dirty="0" smtClean="0"/>
              <a:t>better coordination of </a:t>
            </a:r>
            <a:r>
              <a:rPr lang="en-GB" sz="1400" i="1" dirty="0" err="1" smtClean="0"/>
              <a:t>sectoral</a:t>
            </a:r>
            <a:r>
              <a:rPr lang="en-GB" sz="1400" i="1" dirty="0" smtClean="0"/>
              <a:t> and territorial policies and more coherence of territorial interventions are indispensable to improve the territorial cohesion</a:t>
            </a:r>
            <a:r>
              <a:rPr lang="en-GB" sz="1400" i="1" dirty="0" smtClean="0"/>
              <a:t>.</a:t>
            </a:r>
          </a:p>
          <a:p>
            <a:pPr>
              <a:buNone/>
            </a:pPr>
            <a:endParaRPr lang="fr-FR" sz="1400" dirty="0" smtClean="0"/>
          </a:p>
          <a:p>
            <a:pPr>
              <a:buNone/>
            </a:pPr>
            <a:r>
              <a:rPr lang="en-GB" sz="1400" b="1" i="1" dirty="0" smtClean="0"/>
              <a:t>5</a:t>
            </a:r>
            <a:r>
              <a:rPr lang="en-GB" sz="1400" b="1" i="1" dirty="0" smtClean="0"/>
              <a:t>. New territorial partnerships </a:t>
            </a:r>
            <a:endParaRPr lang="en-GB" sz="1400" b="1" i="1" dirty="0" smtClean="0"/>
          </a:p>
          <a:p>
            <a:pPr>
              <a:buNone/>
            </a:pPr>
            <a:r>
              <a:rPr lang="en-GB" sz="1400" i="1" dirty="0" smtClean="0"/>
              <a:t>	A </a:t>
            </a:r>
            <a:r>
              <a:rPr lang="en-GB" sz="1400" i="1" dirty="0" smtClean="0"/>
              <a:t>broader participation to draft and implement European policies might also be required for territorial cohesion</a:t>
            </a:r>
            <a:r>
              <a:rPr lang="en-GB" sz="1400" i="1" dirty="0" smtClean="0"/>
              <a:t>.</a:t>
            </a:r>
          </a:p>
          <a:p>
            <a:pPr>
              <a:buNone/>
            </a:pPr>
            <a:endParaRPr lang="fr-FR" sz="1400" dirty="0" smtClean="0"/>
          </a:p>
          <a:p>
            <a:pPr>
              <a:buNone/>
            </a:pPr>
            <a:r>
              <a:rPr lang="en-US" sz="1400" b="1" i="1" dirty="0" smtClean="0"/>
              <a:t>6</a:t>
            </a:r>
            <a:r>
              <a:rPr lang="en-US" sz="1400" b="1" i="1" dirty="0" smtClean="0"/>
              <a:t>. Improve the understanding for territorial cohesion </a:t>
            </a:r>
            <a:endParaRPr lang="fr-FR" sz="1400" dirty="0" smtClean="0"/>
          </a:p>
          <a:p>
            <a:pPr>
              <a:buNone/>
            </a:pPr>
            <a:r>
              <a:rPr lang="en-US" sz="1200" dirty="0" smtClean="0"/>
              <a:t> </a:t>
            </a:r>
            <a:endParaRPr lang="fr-FR" sz="1200" dirty="0" smtClean="0"/>
          </a:p>
          <a:p>
            <a:pPr>
              <a:buNone/>
            </a:pPr>
            <a:endParaRPr lang="fr-FR" sz="1400" dirty="0" smtClean="0"/>
          </a:p>
          <a:p>
            <a:pPr eaLnBrk="1" hangingPunct="1">
              <a:defRPr/>
            </a:pPr>
            <a:endParaRPr lang="fr-FR" sz="1400" dirty="0" smtClean="0"/>
          </a:p>
          <a:p>
            <a:pPr eaLnBrk="1" hangingPunct="1">
              <a:defRPr/>
            </a:pPr>
            <a:endParaRPr lang="fr-FR" sz="1400" dirty="0" smtClean="0"/>
          </a:p>
          <a:p>
            <a:pPr eaLnBrk="1" hangingPunct="1">
              <a:defRPr/>
            </a:pPr>
            <a:endParaRPr lang="fr-FR" sz="1400" dirty="0" smtClean="0"/>
          </a:p>
          <a:p>
            <a:pPr eaLnBrk="1" hangingPunct="1">
              <a:defRPr/>
            </a:pPr>
            <a:endParaRPr lang="fr-FR" sz="1400" dirty="0" smtClean="0"/>
          </a:p>
          <a:p>
            <a:pPr eaLnBrk="1" hangingPunct="1">
              <a:defRPr/>
            </a:pPr>
            <a:endParaRPr lang="fr-FR" sz="1400" dirty="0" smtClean="0"/>
          </a:p>
          <a:p>
            <a:pPr eaLnBrk="1" hangingPunct="1">
              <a:defRPr/>
            </a:pPr>
            <a:endParaRPr lang="fr-FR" sz="1400" dirty="0" smtClean="0"/>
          </a:p>
          <a:p>
            <a:pPr marL="533400" indent="-533400" eaLnBrk="1" hangingPunct="1">
              <a:lnSpc>
                <a:spcPct val="90000"/>
              </a:lnSpc>
              <a:buFont typeface="Wingdings" pitchFamily="2" charset="2"/>
              <a:buNone/>
              <a:defRPr/>
            </a:pPr>
            <a:endParaRPr lang="fr-FR" sz="2000" dirty="0" smtClean="0">
              <a:latin typeface="Calibri" pitchFamily="34" charset="0"/>
            </a:endParaRPr>
          </a:p>
        </p:txBody>
      </p:sp>
      <p:sp>
        <p:nvSpPr>
          <p:cNvPr id="4" name="Text Box 5"/>
          <p:cNvSpPr txBox="1">
            <a:spLocks noChangeArrowheads="1"/>
          </p:cNvSpPr>
          <p:nvPr/>
        </p:nvSpPr>
        <p:spPr bwMode="auto">
          <a:xfrm>
            <a:off x="1142976" y="214290"/>
            <a:ext cx="7086600" cy="738187"/>
          </a:xfrm>
          <a:prstGeom prst="rect">
            <a:avLst/>
          </a:prstGeom>
          <a:noFill/>
          <a:ln w="9525">
            <a:noFill/>
            <a:miter lim="800000"/>
            <a:headEnd/>
            <a:tailEnd/>
          </a:ln>
          <a:effectLst/>
        </p:spPr>
        <p:txBody>
          <a:bodyPr>
            <a:spAutoFit/>
          </a:bodyPr>
          <a:lstStyle/>
          <a:p>
            <a:pPr algn="ctr">
              <a:spcBef>
                <a:spcPct val="50000"/>
              </a:spcBef>
              <a:defRPr/>
            </a:pPr>
            <a:r>
              <a:rPr lang="fr-BE" sz="1800" b="1" dirty="0" err="1" smtClean="0">
                <a:solidFill>
                  <a:schemeClr val="folHlink"/>
                </a:solidFill>
                <a:effectLst>
                  <a:outerShdw blurRad="38100" dist="38100" dir="2700000" algn="tl">
                    <a:srgbClr val="000000"/>
                  </a:outerShdw>
                </a:effectLst>
                <a:latin typeface="Calibri" pitchFamily="34" charset="0"/>
              </a:rPr>
              <a:t>Toward</a:t>
            </a:r>
            <a:r>
              <a:rPr lang="fr-BE" sz="1800" b="1" dirty="0" smtClean="0">
                <a:solidFill>
                  <a:schemeClr val="folHlink"/>
                </a:solidFill>
                <a:effectLst>
                  <a:outerShdw blurRad="38100" dist="38100" dir="2700000" algn="tl">
                    <a:srgbClr val="000000"/>
                  </a:outerShdw>
                </a:effectLst>
                <a:latin typeface="Calibri" pitchFamily="34" charset="0"/>
              </a:rPr>
              <a:t> an European </a:t>
            </a:r>
            <a:r>
              <a:rPr lang="fr-BE" sz="1800" b="1" dirty="0" err="1" smtClean="0">
                <a:solidFill>
                  <a:schemeClr val="folHlink"/>
                </a:solidFill>
                <a:effectLst>
                  <a:outerShdw blurRad="38100" dist="38100" dir="2700000" algn="tl">
                    <a:srgbClr val="000000"/>
                  </a:outerShdw>
                </a:effectLst>
                <a:latin typeface="Calibri" pitchFamily="34" charset="0"/>
              </a:rPr>
              <a:t>strategy</a:t>
            </a:r>
            <a:r>
              <a:rPr lang="fr-BE" sz="1800" b="1" dirty="0" smtClean="0">
                <a:solidFill>
                  <a:schemeClr val="folHlink"/>
                </a:solidFill>
                <a:effectLst>
                  <a:outerShdw blurRad="38100" dist="38100" dir="2700000" algn="tl">
                    <a:srgbClr val="000000"/>
                  </a:outerShdw>
                </a:effectLst>
                <a:latin typeface="Calibri" pitchFamily="34" charset="0"/>
              </a:rPr>
              <a:t> for </a:t>
            </a:r>
            <a:r>
              <a:rPr lang="fr-BE" sz="1800" b="1" dirty="0" err="1" smtClean="0">
                <a:solidFill>
                  <a:schemeClr val="folHlink"/>
                </a:solidFill>
                <a:effectLst>
                  <a:outerShdw blurRad="38100" dist="38100" dir="2700000" algn="tl">
                    <a:srgbClr val="000000"/>
                  </a:outerShdw>
                </a:effectLst>
                <a:latin typeface="Calibri" pitchFamily="34" charset="0"/>
              </a:rPr>
              <a:t>mountain</a:t>
            </a:r>
            <a:r>
              <a:rPr lang="fr-BE" sz="1800" b="1" dirty="0" smtClean="0">
                <a:solidFill>
                  <a:schemeClr val="folHlink"/>
                </a:solidFill>
                <a:effectLst>
                  <a:outerShdw blurRad="38100" dist="38100" dir="2700000" algn="tl">
                    <a:srgbClr val="000000"/>
                  </a:outerShdw>
                </a:effectLst>
                <a:latin typeface="Calibri" pitchFamily="34" charset="0"/>
              </a:rPr>
              <a:t> ranges</a:t>
            </a:r>
            <a:endParaRPr lang="fr-BE" sz="1800" b="1" dirty="0">
              <a:solidFill>
                <a:schemeClr val="folHlink"/>
              </a:solidFill>
              <a:effectLst>
                <a:outerShdw blurRad="38100" dist="38100" dir="2700000" algn="tl">
                  <a:srgbClr val="000000"/>
                </a:outerShdw>
              </a:effectLst>
              <a:latin typeface="Calibri" pitchFamily="34" charset="0"/>
            </a:endParaRPr>
          </a:p>
          <a:p>
            <a:pPr algn="ctr">
              <a:spcBef>
                <a:spcPct val="50000"/>
              </a:spcBef>
              <a:defRPr/>
            </a:pPr>
            <a:r>
              <a:rPr lang="fr-BE" sz="1600" dirty="0" err="1" smtClean="0">
                <a:effectLst>
                  <a:outerShdw blurRad="38100" dist="38100" dir="2700000" algn="tl">
                    <a:srgbClr val="000000"/>
                  </a:outerShdw>
                </a:effectLst>
                <a:latin typeface="Verdana" pitchFamily="34" charset="0"/>
              </a:rPr>
              <a:t>Ipromo</a:t>
            </a:r>
            <a:r>
              <a:rPr lang="fr-BE" sz="1600" dirty="0" smtClean="0">
                <a:effectLst>
                  <a:outerShdw blurRad="38100" dist="38100" dir="2700000" algn="tl">
                    <a:srgbClr val="000000"/>
                  </a:outerShdw>
                </a:effectLst>
                <a:latin typeface="Verdana" pitchFamily="34" charset="0"/>
              </a:rPr>
              <a:t> ‘ 09  July 23rd</a:t>
            </a:r>
            <a:endParaRPr lang="fr-FR" sz="1600" dirty="0">
              <a:effectLst>
                <a:outerShdw blurRad="38100" dist="38100" dir="2700000" algn="tl">
                  <a:srgbClr val="000000"/>
                </a:outerShdw>
              </a:effectLst>
              <a:latin typeface="Verdana" pitchFamily="34" charset="0"/>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3"/>
          <p:cNvSpPr>
            <a:spLocks noGrp="1" noChangeArrowheads="1"/>
          </p:cNvSpPr>
          <p:nvPr>
            <p:ph type="body" sz="half" idx="1"/>
          </p:nvPr>
        </p:nvSpPr>
        <p:spPr>
          <a:xfrm>
            <a:off x="685800" y="1143000"/>
            <a:ext cx="8101013" cy="5334000"/>
          </a:xfrm>
        </p:spPr>
        <p:txBody>
          <a:bodyPr/>
          <a:lstStyle/>
          <a:p>
            <a:pPr marL="533400" indent="-533400" eaLnBrk="1" hangingPunct="1">
              <a:lnSpc>
                <a:spcPct val="90000"/>
              </a:lnSpc>
              <a:buNone/>
            </a:pPr>
            <a:r>
              <a:rPr lang="fr-FR" sz="2400" dirty="0" smtClean="0">
                <a:latin typeface="Times New Roman" pitchFamily="18" charset="0"/>
              </a:rPr>
              <a:t> </a:t>
            </a:r>
            <a:r>
              <a:rPr lang="fr-FR" sz="2400" dirty="0" smtClean="0">
                <a:solidFill>
                  <a:srgbClr val="7030A0"/>
                </a:solidFill>
                <a:latin typeface="Calibri" pitchFamily="34" charset="0"/>
              </a:rPr>
              <a:t>2.2. the green </a:t>
            </a:r>
            <a:r>
              <a:rPr lang="fr-FR" sz="2400" dirty="0" err="1" smtClean="0">
                <a:solidFill>
                  <a:srgbClr val="7030A0"/>
                </a:solidFill>
                <a:latin typeface="Calibri" pitchFamily="34" charset="0"/>
              </a:rPr>
              <a:t>paper</a:t>
            </a:r>
            <a:r>
              <a:rPr lang="fr-FR" sz="2400" dirty="0" smtClean="0">
                <a:solidFill>
                  <a:srgbClr val="7030A0"/>
                </a:solidFill>
                <a:latin typeface="Calibri" pitchFamily="34" charset="0"/>
              </a:rPr>
              <a:t> on territorial </a:t>
            </a:r>
            <a:r>
              <a:rPr lang="fr-FR" sz="2400" dirty="0" err="1" smtClean="0">
                <a:solidFill>
                  <a:srgbClr val="7030A0"/>
                </a:solidFill>
                <a:latin typeface="Calibri" pitchFamily="34" charset="0"/>
              </a:rPr>
              <a:t>cohesion</a:t>
            </a:r>
            <a:endParaRPr lang="fr-FR" sz="2400" dirty="0" smtClean="0">
              <a:solidFill>
                <a:srgbClr val="7030A0"/>
              </a:solidFill>
              <a:latin typeface="Calibri" pitchFamily="34" charset="0"/>
            </a:endParaRPr>
          </a:p>
          <a:p>
            <a:pPr marL="533400" indent="-533400" eaLnBrk="1" hangingPunct="1">
              <a:lnSpc>
                <a:spcPct val="90000"/>
              </a:lnSpc>
              <a:buFont typeface="Wingdings" pitchFamily="2" charset="2"/>
              <a:buNone/>
            </a:pPr>
            <a:endParaRPr lang="fr-FR" sz="2400" dirty="0" smtClean="0">
              <a:latin typeface="Calibri" pitchFamily="34" charset="0"/>
            </a:endParaRPr>
          </a:p>
          <a:p>
            <a:pPr marL="533400" indent="-533400" eaLnBrk="1" hangingPunct="1">
              <a:lnSpc>
                <a:spcPct val="90000"/>
              </a:lnSpc>
              <a:buFont typeface="Wingdings" pitchFamily="2" charset="2"/>
              <a:buNone/>
            </a:pPr>
            <a:r>
              <a:rPr lang="fr-FR" sz="2400" dirty="0" smtClean="0">
                <a:latin typeface="Calibri" pitchFamily="34" charset="0"/>
              </a:rPr>
              <a:t>	</a:t>
            </a:r>
            <a:r>
              <a:rPr lang="fr-FR" sz="2400" dirty="0" smtClean="0">
                <a:latin typeface="Calibri" pitchFamily="34" charset="0"/>
              </a:rPr>
              <a:t>AEM: one </a:t>
            </a:r>
            <a:r>
              <a:rPr lang="fr-FR" sz="2400" dirty="0" err="1" smtClean="0">
                <a:latin typeface="Calibri" pitchFamily="34" charset="0"/>
              </a:rPr>
              <a:t>answer</a:t>
            </a:r>
            <a:r>
              <a:rPr lang="fr-FR" sz="2400" dirty="0" smtClean="0">
                <a:latin typeface="Calibri" pitchFamily="34" charset="0"/>
              </a:rPr>
              <a:t> </a:t>
            </a:r>
            <a:r>
              <a:rPr lang="fr-FR" sz="2400" dirty="0" err="1" smtClean="0">
                <a:latin typeface="Calibri" pitchFamily="34" charset="0"/>
              </a:rPr>
              <a:t>inbetween</a:t>
            </a:r>
            <a:r>
              <a:rPr lang="fr-FR" sz="2400" dirty="0" smtClean="0">
                <a:latin typeface="Calibri" pitchFamily="34" charset="0"/>
              </a:rPr>
              <a:t> 391 …</a:t>
            </a:r>
            <a:endParaRPr lang="fr-FR" sz="2400" dirty="0" smtClean="0">
              <a:latin typeface="Calibri" pitchFamily="34" charset="0"/>
            </a:endParaRPr>
          </a:p>
          <a:p>
            <a:pPr marL="533400" indent="-533400" eaLnBrk="1" hangingPunct="1">
              <a:lnSpc>
                <a:spcPct val="90000"/>
              </a:lnSpc>
              <a:buFont typeface="Wingdings" pitchFamily="2" charset="2"/>
              <a:buNone/>
            </a:pPr>
            <a:endParaRPr lang="fr-FR" sz="2400" dirty="0" smtClean="0">
              <a:latin typeface="Calibri" pitchFamily="34" charset="0"/>
            </a:endParaRPr>
          </a:p>
          <a:p>
            <a:pPr marL="533400" indent="-533400" eaLnBrk="1" hangingPunct="1">
              <a:lnSpc>
                <a:spcPct val="90000"/>
              </a:lnSpc>
              <a:buFont typeface="Wingdings" pitchFamily="2" charset="2"/>
              <a:buNone/>
            </a:pPr>
            <a:r>
              <a:rPr lang="fr-FR" sz="2400" dirty="0" smtClean="0">
                <a:latin typeface="Calibri" pitchFamily="34" charset="0"/>
              </a:rPr>
              <a:t>A </a:t>
            </a:r>
            <a:r>
              <a:rPr lang="fr-FR" sz="2400" dirty="0" err="1" smtClean="0">
                <a:latin typeface="Calibri" pitchFamily="34" charset="0"/>
              </a:rPr>
              <a:t>strategic</a:t>
            </a:r>
            <a:r>
              <a:rPr lang="fr-FR" sz="2400" dirty="0" smtClean="0">
                <a:latin typeface="Calibri" pitchFamily="34" charset="0"/>
              </a:rPr>
              <a:t> </a:t>
            </a:r>
            <a:r>
              <a:rPr lang="fr-FR" sz="2400" dirty="0" err="1" smtClean="0">
                <a:latin typeface="Calibri" pitchFamily="34" charset="0"/>
              </a:rPr>
              <a:t>approach</a:t>
            </a:r>
            <a:r>
              <a:rPr lang="fr-FR" sz="2400" dirty="0" smtClean="0">
                <a:latin typeface="Calibri" pitchFamily="34" charset="0"/>
              </a:rPr>
              <a:t> by massifs (ranges) </a:t>
            </a:r>
            <a:r>
              <a:rPr lang="fr-FR" sz="2400" dirty="0" err="1" smtClean="0">
                <a:latin typeface="Calibri" pitchFamily="34" charset="0"/>
              </a:rPr>
              <a:t>would</a:t>
            </a:r>
            <a:r>
              <a:rPr lang="fr-FR" sz="2400" dirty="0" smtClean="0">
                <a:latin typeface="Calibri" pitchFamily="34" charset="0"/>
              </a:rPr>
              <a:t> </a:t>
            </a:r>
            <a:r>
              <a:rPr lang="fr-FR" sz="2400" dirty="0" err="1" smtClean="0">
                <a:latin typeface="Calibri" pitchFamily="34" charset="0"/>
              </a:rPr>
              <a:t>allow</a:t>
            </a:r>
            <a:r>
              <a:rPr lang="fr-FR" sz="2400" dirty="0" smtClean="0">
                <a:latin typeface="Calibri" pitchFamily="34" charset="0"/>
              </a:rPr>
              <a:t> a adaptation to </a:t>
            </a:r>
            <a:r>
              <a:rPr lang="fr-FR" sz="2400" dirty="0" err="1" smtClean="0">
                <a:latin typeface="Calibri" pitchFamily="34" charset="0"/>
              </a:rPr>
              <a:t>specific</a:t>
            </a:r>
            <a:r>
              <a:rPr lang="fr-FR" sz="2400" dirty="0" smtClean="0">
                <a:latin typeface="Calibri" pitchFamily="34" charset="0"/>
              </a:rPr>
              <a:t> territorial condition and challenges.</a:t>
            </a:r>
          </a:p>
          <a:p>
            <a:pPr marL="533400" indent="-533400" eaLnBrk="1" hangingPunct="1">
              <a:lnSpc>
                <a:spcPct val="90000"/>
              </a:lnSpc>
              <a:buFont typeface="Wingdings" pitchFamily="2" charset="2"/>
              <a:buNone/>
            </a:pPr>
            <a:r>
              <a:rPr lang="fr-FR" sz="2400" dirty="0" smtClean="0">
                <a:latin typeface="Calibri" pitchFamily="34" charset="0"/>
              </a:rPr>
              <a:t>Programs </a:t>
            </a:r>
            <a:r>
              <a:rPr lang="fr-FR" sz="2400" dirty="0" err="1" smtClean="0">
                <a:latin typeface="Calibri" pitchFamily="34" charset="0"/>
              </a:rPr>
              <a:t>could</a:t>
            </a:r>
            <a:r>
              <a:rPr lang="fr-FR" sz="2400" dirty="0" smtClean="0">
                <a:latin typeface="Calibri" pitchFamily="34" charset="0"/>
              </a:rPr>
              <a:t> </a:t>
            </a:r>
            <a:r>
              <a:rPr lang="fr-FR" sz="2400" dirty="0" err="1" smtClean="0">
                <a:latin typeface="Calibri" pitchFamily="34" charset="0"/>
              </a:rPr>
              <a:t>be</a:t>
            </a:r>
            <a:r>
              <a:rPr lang="fr-FR" sz="2400" dirty="0" smtClean="0">
                <a:latin typeface="Calibri" pitchFamily="34" charset="0"/>
              </a:rPr>
              <a:t> </a:t>
            </a:r>
            <a:r>
              <a:rPr lang="fr-FR" sz="2400" dirty="0" err="1" smtClean="0">
                <a:latin typeface="Calibri" pitchFamily="34" charset="0"/>
              </a:rPr>
              <a:t>defined</a:t>
            </a:r>
            <a:r>
              <a:rPr lang="fr-FR" sz="2400" dirty="0" smtClean="0">
                <a:latin typeface="Calibri" pitchFamily="34" charset="0"/>
              </a:rPr>
              <a:t> </a:t>
            </a:r>
            <a:r>
              <a:rPr lang="fr-FR" sz="2400" dirty="0" err="1" smtClean="0">
                <a:latin typeface="Calibri" pitchFamily="34" charset="0"/>
              </a:rPr>
              <a:t>at</a:t>
            </a:r>
            <a:r>
              <a:rPr lang="fr-FR" sz="2400" dirty="0" smtClean="0">
                <a:latin typeface="Calibri" pitchFamily="34" charset="0"/>
              </a:rPr>
              <a:t> </a:t>
            </a:r>
            <a:r>
              <a:rPr lang="fr-FR" sz="2400" dirty="0" err="1" smtClean="0">
                <a:latin typeface="Calibri" pitchFamily="34" charset="0"/>
              </a:rPr>
              <a:t>Regional</a:t>
            </a:r>
            <a:r>
              <a:rPr lang="fr-FR" sz="2400" dirty="0" smtClean="0">
                <a:latin typeface="Calibri" pitchFamily="34" charset="0"/>
              </a:rPr>
              <a:t> or </a:t>
            </a:r>
            <a:r>
              <a:rPr lang="fr-FR" sz="2400" dirty="0" err="1" smtClean="0">
                <a:latin typeface="Calibri" pitchFamily="34" charset="0"/>
              </a:rPr>
              <a:t>Euroregional</a:t>
            </a:r>
            <a:r>
              <a:rPr lang="fr-FR" sz="2400" dirty="0" smtClean="0">
                <a:latin typeface="Calibri" pitchFamily="34" charset="0"/>
              </a:rPr>
              <a:t> </a:t>
            </a:r>
            <a:r>
              <a:rPr lang="fr-FR" sz="2400" dirty="0" err="1" smtClean="0">
                <a:latin typeface="Calibri" pitchFamily="34" charset="0"/>
              </a:rPr>
              <a:t>level</a:t>
            </a:r>
            <a:r>
              <a:rPr lang="fr-FR" sz="2400" dirty="0" smtClean="0">
                <a:latin typeface="Calibri" pitchFamily="34" charset="0"/>
              </a:rPr>
              <a:t> and an </a:t>
            </a:r>
            <a:r>
              <a:rPr lang="fr-FR" sz="2400" dirty="0" err="1" smtClean="0">
                <a:latin typeface="Calibri" pitchFamily="34" charset="0"/>
              </a:rPr>
              <a:t>operationnal</a:t>
            </a:r>
            <a:r>
              <a:rPr lang="fr-FR" sz="2400" dirty="0" smtClean="0">
                <a:latin typeface="Calibri" pitchFamily="34" charset="0"/>
              </a:rPr>
              <a:t> </a:t>
            </a:r>
            <a:r>
              <a:rPr lang="fr-FR" sz="2400" dirty="0" err="1" smtClean="0">
                <a:latin typeface="Calibri" pitchFamily="34" charset="0"/>
              </a:rPr>
              <a:t>level</a:t>
            </a:r>
            <a:r>
              <a:rPr lang="fr-FR" sz="2400" dirty="0" smtClean="0">
                <a:latin typeface="Calibri" pitchFamily="34" charset="0"/>
              </a:rPr>
              <a:t> </a:t>
            </a:r>
            <a:r>
              <a:rPr lang="fr-FR" sz="2400" dirty="0" err="1" smtClean="0">
                <a:latin typeface="Calibri" pitchFamily="34" charset="0"/>
              </a:rPr>
              <a:t>could</a:t>
            </a:r>
            <a:r>
              <a:rPr lang="fr-FR" sz="2400" dirty="0" smtClean="0">
                <a:latin typeface="Calibri" pitchFamily="34" charset="0"/>
              </a:rPr>
              <a:t> </a:t>
            </a:r>
            <a:r>
              <a:rPr lang="fr-FR" sz="2400" dirty="0" err="1" smtClean="0">
                <a:latin typeface="Calibri" pitchFamily="34" charset="0"/>
              </a:rPr>
              <a:t>be</a:t>
            </a:r>
            <a:r>
              <a:rPr lang="fr-FR" sz="2400" dirty="0" smtClean="0">
                <a:latin typeface="Calibri" pitchFamily="34" charset="0"/>
              </a:rPr>
              <a:t> </a:t>
            </a:r>
            <a:r>
              <a:rPr lang="fr-FR" sz="2400" dirty="0" err="1" smtClean="0">
                <a:latin typeface="Calibri" pitchFamily="34" charset="0"/>
              </a:rPr>
              <a:t>shaped</a:t>
            </a:r>
            <a:r>
              <a:rPr lang="fr-FR" sz="2400" dirty="0" smtClean="0">
                <a:latin typeface="Calibri" pitchFamily="34" charset="0"/>
              </a:rPr>
              <a:t> </a:t>
            </a:r>
            <a:r>
              <a:rPr lang="fr-FR" sz="2400" dirty="0" err="1" smtClean="0">
                <a:latin typeface="Calibri" pitchFamily="34" charset="0"/>
              </a:rPr>
              <a:t>at</a:t>
            </a:r>
            <a:r>
              <a:rPr lang="fr-FR" sz="2400" dirty="0" smtClean="0">
                <a:latin typeface="Calibri" pitchFamily="34" charset="0"/>
              </a:rPr>
              <a:t> </a:t>
            </a:r>
            <a:r>
              <a:rPr lang="fr-FR" sz="2400" dirty="0" err="1" smtClean="0">
                <a:latin typeface="Calibri" pitchFamily="34" charset="0"/>
              </a:rPr>
              <a:t>valley</a:t>
            </a:r>
            <a:r>
              <a:rPr lang="fr-FR" sz="2400" dirty="0" smtClean="0">
                <a:latin typeface="Calibri" pitchFamily="34" charset="0"/>
              </a:rPr>
              <a:t> </a:t>
            </a:r>
            <a:r>
              <a:rPr lang="fr-FR" sz="2400" dirty="0" err="1" smtClean="0">
                <a:latin typeface="Calibri" pitchFamily="34" charset="0"/>
              </a:rPr>
              <a:t>level</a:t>
            </a:r>
            <a:r>
              <a:rPr lang="fr-FR" sz="2400" dirty="0" smtClean="0">
                <a:latin typeface="Calibri" pitchFamily="34" charset="0"/>
              </a:rPr>
              <a:t> (</a:t>
            </a:r>
            <a:r>
              <a:rPr lang="fr-FR" sz="2400" dirty="0" err="1" smtClean="0">
                <a:latin typeface="Calibri" pitchFamily="34" charset="0"/>
              </a:rPr>
              <a:t>with</a:t>
            </a:r>
            <a:r>
              <a:rPr lang="fr-FR" sz="2400" dirty="0" smtClean="0">
                <a:latin typeface="Calibri" pitchFamily="34" charset="0"/>
              </a:rPr>
              <a:t> </a:t>
            </a:r>
            <a:r>
              <a:rPr lang="fr-FR" sz="2400" dirty="0" err="1" smtClean="0">
                <a:latin typeface="Calibri" pitchFamily="34" charset="0"/>
              </a:rPr>
              <a:t>integrated</a:t>
            </a:r>
            <a:r>
              <a:rPr lang="fr-FR" sz="2400" dirty="0" smtClean="0">
                <a:latin typeface="Calibri" pitchFamily="34" charset="0"/>
              </a:rPr>
              <a:t> actions, </a:t>
            </a:r>
            <a:r>
              <a:rPr lang="fr-FR" sz="2400" dirty="0" err="1" smtClean="0">
                <a:latin typeface="Calibri" pitchFamily="34" charset="0"/>
              </a:rPr>
              <a:t>operationnal</a:t>
            </a:r>
            <a:r>
              <a:rPr lang="fr-FR" sz="2400" dirty="0" smtClean="0">
                <a:latin typeface="Calibri" pitchFamily="34" charset="0"/>
              </a:rPr>
              <a:t> and </a:t>
            </a:r>
            <a:r>
              <a:rPr lang="fr-FR" sz="2400" dirty="0" err="1" smtClean="0">
                <a:latin typeface="Calibri" pitchFamily="34" charset="0"/>
              </a:rPr>
              <a:t>wellshaped</a:t>
            </a:r>
            <a:r>
              <a:rPr lang="fr-FR" sz="2400" dirty="0" smtClean="0">
                <a:latin typeface="Calibri" pitchFamily="34" charset="0"/>
              </a:rPr>
              <a:t>, </a:t>
            </a:r>
            <a:r>
              <a:rPr lang="fr-FR" sz="2400" dirty="0" err="1" smtClean="0">
                <a:latin typeface="Calibri" pitchFamily="34" charset="0"/>
              </a:rPr>
              <a:t>with</a:t>
            </a:r>
            <a:r>
              <a:rPr lang="fr-FR" sz="2400" dirty="0" smtClean="0">
                <a:latin typeface="Calibri" pitchFamily="34" charset="0"/>
              </a:rPr>
              <a:t> </a:t>
            </a:r>
            <a:r>
              <a:rPr lang="fr-FR" sz="2400" dirty="0" err="1" smtClean="0">
                <a:latin typeface="Calibri" pitchFamily="34" charset="0"/>
              </a:rPr>
              <a:t>needed</a:t>
            </a:r>
            <a:r>
              <a:rPr lang="fr-FR" sz="2400" dirty="0" smtClean="0">
                <a:latin typeface="Calibri" pitchFamily="34" charset="0"/>
              </a:rPr>
              <a:t>  </a:t>
            </a:r>
            <a:r>
              <a:rPr lang="fr-FR" sz="2400" dirty="0" err="1" smtClean="0">
                <a:latin typeface="Calibri" pitchFamily="34" charset="0"/>
              </a:rPr>
              <a:t>partnerships</a:t>
            </a:r>
            <a:r>
              <a:rPr lang="fr-FR" sz="2400" dirty="0" smtClean="0">
                <a:latin typeface="Calibri" pitchFamily="34" charset="0"/>
              </a:rPr>
              <a:t>) </a:t>
            </a:r>
            <a:r>
              <a:rPr lang="fr-FR" sz="2400" dirty="0" smtClean="0">
                <a:latin typeface="Calibri" pitchFamily="34" charset="0"/>
              </a:rPr>
              <a:t>… </a:t>
            </a:r>
          </a:p>
          <a:p>
            <a:pPr marL="533400" indent="-533400" eaLnBrk="1" hangingPunct="1">
              <a:lnSpc>
                <a:spcPct val="90000"/>
              </a:lnSpc>
              <a:buNone/>
            </a:pPr>
            <a:r>
              <a:rPr lang="fr-FR" sz="2400" dirty="0" smtClean="0">
                <a:latin typeface="Calibri" pitchFamily="34" charset="0"/>
              </a:rPr>
              <a:t>… to </a:t>
            </a:r>
            <a:r>
              <a:rPr lang="fr-FR" sz="2400" dirty="0" err="1" smtClean="0">
                <a:latin typeface="Calibri" pitchFamily="34" charset="0"/>
              </a:rPr>
              <a:t>build</a:t>
            </a:r>
            <a:r>
              <a:rPr lang="fr-FR" sz="2400" dirty="0" smtClean="0">
                <a:latin typeface="Calibri" pitchFamily="34" charset="0"/>
              </a:rPr>
              <a:t> a </a:t>
            </a:r>
            <a:r>
              <a:rPr lang="fr-FR" sz="2400" dirty="0" err="1" smtClean="0">
                <a:latin typeface="Calibri" pitchFamily="34" charset="0"/>
              </a:rPr>
              <a:t>European</a:t>
            </a:r>
            <a:r>
              <a:rPr lang="fr-FR" sz="2400" dirty="0" smtClean="0">
                <a:latin typeface="Calibri" pitchFamily="34" charset="0"/>
              </a:rPr>
              <a:t> model for a </a:t>
            </a:r>
            <a:r>
              <a:rPr lang="fr-FR" sz="2400" dirty="0" err="1" smtClean="0">
                <a:latin typeface="Calibri" pitchFamily="34" charset="0"/>
              </a:rPr>
              <a:t>strategy</a:t>
            </a:r>
            <a:r>
              <a:rPr lang="fr-FR" sz="2400" dirty="0" smtClean="0">
                <a:latin typeface="Calibri" pitchFamily="34" charset="0"/>
              </a:rPr>
              <a:t> of </a:t>
            </a:r>
            <a:r>
              <a:rPr lang="fr-FR" sz="2400" dirty="0" smtClean="0">
                <a:latin typeface="Calibri" pitchFamily="34" charset="0"/>
              </a:rPr>
              <a:t>« massif » </a:t>
            </a:r>
            <a:r>
              <a:rPr lang="fr-FR" sz="2400" dirty="0" smtClean="0">
                <a:latin typeface="Calibri" pitchFamily="34" charset="0"/>
              </a:rPr>
              <a:t>(</a:t>
            </a:r>
            <a:r>
              <a:rPr lang="fr-FR" sz="2400" dirty="0" err="1" smtClean="0">
                <a:latin typeface="Calibri" pitchFamily="34" charset="0"/>
              </a:rPr>
              <a:t>defined</a:t>
            </a:r>
            <a:r>
              <a:rPr lang="fr-FR" sz="2400" dirty="0" smtClean="0">
                <a:latin typeface="Calibri" pitchFamily="34" charset="0"/>
              </a:rPr>
              <a:t> by the </a:t>
            </a:r>
            <a:r>
              <a:rPr lang="fr-FR" sz="2400" dirty="0" err="1" smtClean="0">
                <a:latin typeface="Calibri" pitchFamily="34" charset="0"/>
              </a:rPr>
              <a:t>solidarity</a:t>
            </a:r>
            <a:r>
              <a:rPr lang="fr-FR" sz="2400" dirty="0" smtClean="0">
                <a:latin typeface="Calibri" pitchFamily="34" charset="0"/>
              </a:rPr>
              <a:t> </a:t>
            </a:r>
            <a:r>
              <a:rPr lang="fr-FR" sz="2400" dirty="0" err="1" smtClean="0">
                <a:latin typeface="Calibri" pitchFamily="34" charset="0"/>
              </a:rPr>
              <a:t>between</a:t>
            </a:r>
            <a:r>
              <a:rPr lang="fr-FR" sz="2400" dirty="0" smtClean="0">
                <a:latin typeface="Calibri" pitchFamily="34" charset="0"/>
              </a:rPr>
              <a:t> </a:t>
            </a:r>
            <a:r>
              <a:rPr lang="fr-FR" sz="2400" dirty="0" err="1" smtClean="0">
                <a:latin typeface="Calibri" pitchFamily="34" charset="0"/>
              </a:rPr>
              <a:t>town</a:t>
            </a:r>
            <a:r>
              <a:rPr lang="fr-FR" sz="2400" dirty="0" smtClean="0">
                <a:latin typeface="Calibri" pitchFamily="34" charset="0"/>
              </a:rPr>
              <a:t> </a:t>
            </a:r>
            <a:r>
              <a:rPr lang="fr-FR" sz="2400" dirty="0" smtClean="0">
                <a:latin typeface="Calibri" pitchFamily="34" charset="0"/>
              </a:rPr>
              <a:t>and </a:t>
            </a:r>
            <a:r>
              <a:rPr lang="fr-FR" sz="2400" dirty="0" err="1" smtClean="0">
                <a:latin typeface="Calibri" pitchFamily="34" charset="0"/>
              </a:rPr>
              <a:t>mountain</a:t>
            </a:r>
            <a:r>
              <a:rPr lang="fr-FR" sz="2400" dirty="0" smtClean="0">
                <a:latin typeface="Calibri" pitchFamily="34" charset="0"/>
              </a:rPr>
              <a:t>) , </a:t>
            </a:r>
            <a:r>
              <a:rPr lang="fr-FR" sz="2400" dirty="0" err="1" smtClean="0">
                <a:latin typeface="Calibri" pitchFamily="34" charset="0"/>
              </a:rPr>
              <a:t>enriched</a:t>
            </a:r>
            <a:r>
              <a:rPr lang="fr-FR" sz="2400" dirty="0" smtClean="0">
                <a:latin typeface="Calibri" pitchFamily="34" charset="0"/>
              </a:rPr>
              <a:t> </a:t>
            </a:r>
            <a:r>
              <a:rPr lang="fr-FR" sz="2400" dirty="0" err="1" smtClean="0">
                <a:latin typeface="Calibri" pitchFamily="34" charset="0"/>
              </a:rPr>
              <a:t>with</a:t>
            </a:r>
            <a:r>
              <a:rPr lang="fr-FR" sz="2400" dirty="0" smtClean="0">
                <a:latin typeface="Calibri" pitchFamily="34" charset="0"/>
              </a:rPr>
              <a:t> the local </a:t>
            </a:r>
            <a:r>
              <a:rPr lang="fr-FR" sz="2400" dirty="0" err="1" smtClean="0">
                <a:latin typeface="Calibri" pitchFamily="34" charset="0"/>
              </a:rPr>
              <a:t>experiences</a:t>
            </a:r>
            <a:r>
              <a:rPr lang="fr-FR" sz="2400" dirty="0" smtClean="0">
                <a:latin typeface="Calibri" pitchFamily="34" charset="0"/>
              </a:rPr>
              <a:t> of </a:t>
            </a:r>
            <a:r>
              <a:rPr lang="fr-FR" sz="2400" dirty="0" err="1" smtClean="0">
                <a:latin typeface="Calibri" pitchFamily="34" charset="0"/>
              </a:rPr>
              <a:t>intercommunality</a:t>
            </a:r>
            <a:r>
              <a:rPr lang="fr-FR" sz="2400" dirty="0" smtClean="0">
                <a:latin typeface="Calibri" pitchFamily="34" charset="0"/>
              </a:rPr>
              <a:t> of the </a:t>
            </a:r>
            <a:r>
              <a:rPr lang="fr-FR" sz="2400" i="1" dirty="0" smtClean="0">
                <a:latin typeface="Calibri" pitchFamily="34" charset="0"/>
              </a:rPr>
              <a:t> </a:t>
            </a:r>
            <a:r>
              <a:rPr lang="fr-FR" sz="2400" i="1" dirty="0" err="1" smtClean="0">
                <a:latin typeface="Calibri" pitchFamily="34" charset="0"/>
              </a:rPr>
              <a:t>Mountain</a:t>
            </a:r>
            <a:r>
              <a:rPr lang="fr-FR" sz="2400" i="1" dirty="0" smtClean="0">
                <a:latin typeface="Calibri" pitchFamily="34" charset="0"/>
              </a:rPr>
              <a:t> </a:t>
            </a:r>
            <a:r>
              <a:rPr lang="fr-FR" sz="2400" i="1" dirty="0" err="1" smtClean="0">
                <a:latin typeface="Calibri" pitchFamily="34" charset="0"/>
              </a:rPr>
              <a:t>communities</a:t>
            </a:r>
            <a:r>
              <a:rPr lang="fr-FR" sz="2400" i="1" dirty="0" smtClean="0">
                <a:latin typeface="Calibri" pitchFamily="34" charset="0"/>
              </a:rPr>
              <a:t>. </a:t>
            </a:r>
            <a:endParaRPr lang="fr-FR" sz="2400" dirty="0" smtClean="0">
              <a:latin typeface="Calibri" pitchFamily="34" charset="0"/>
            </a:endParaRPr>
          </a:p>
          <a:p>
            <a:pPr marL="533400" indent="-533400" eaLnBrk="1" hangingPunct="1">
              <a:lnSpc>
                <a:spcPct val="90000"/>
              </a:lnSpc>
              <a:buFont typeface="Wingdings" pitchFamily="2" charset="2"/>
              <a:buNone/>
            </a:pPr>
            <a:endParaRPr lang="fr-FR" sz="2400" dirty="0" smtClean="0">
              <a:latin typeface="Calibri" pitchFamily="34" charset="0"/>
            </a:endParaRPr>
          </a:p>
          <a:p>
            <a:pPr marL="533400" indent="-533400" eaLnBrk="1" hangingPunct="1">
              <a:lnSpc>
                <a:spcPct val="90000"/>
              </a:lnSpc>
              <a:buFont typeface="Wingdings" pitchFamily="2" charset="2"/>
              <a:buNone/>
            </a:pPr>
            <a:endParaRPr lang="fr-FR" sz="2000" dirty="0" smtClean="0">
              <a:latin typeface="Calibri" pitchFamily="34" charset="0"/>
            </a:endParaRPr>
          </a:p>
        </p:txBody>
      </p:sp>
      <p:sp>
        <p:nvSpPr>
          <p:cNvPr id="5" name="Text Box 5"/>
          <p:cNvSpPr txBox="1">
            <a:spLocks noChangeArrowheads="1"/>
          </p:cNvSpPr>
          <p:nvPr/>
        </p:nvSpPr>
        <p:spPr bwMode="auto">
          <a:xfrm>
            <a:off x="1143000" y="214313"/>
            <a:ext cx="7086600" cy="738187"/>
          </a:xfrm>
          <a:prstGeom prst="rect">
            <a:avLst/>
          </a:prstGeom>
          <a:noFill/>
          <a:ln w="9525">
            <a:noFill/>
            <a:miter lim="800000"/>
            <a:headEnd/>
            <a:tailEnd/>
          </a:ln>
          <a:effectLst/>
        </p:spPr>
        <p:txBody>
          <a:bodyPr>
            <a:spAutoFit/>
          </a:bodyPr>
          <a:lstStyle/>
          <a:p>
            <a:pPr algn="ctr">
              <a:spcBef>
                <a:spcPct val="50000"/>
              </a:spcBef>
              <a:defRPr/>
            </a:pPr>
            <a:r>
              <a:rPr lang="fr-BE" sz="1800" b="1" err="1" smtClean="0">
                <a:solidFill>
                  <a:schemeClr val="folHlink"/>
                </a:solidFill>
                <a:effectLst>
                  <a:outerShdw blurRad="38100" dist="38100" dir="2700000" algn="tl">
                    <a:srgbClr val="000000"/>
                  </a:outerShdw>
                </a:effectLst>
                <a:latin typeface="Calibri" pitchFamily="34" charset="0"/>
              </a:rPr>
              <a:t>Toward</a:t>
            </a:r>
            <a:r>
              <a:rPr lang="fr-BE" sz="1800" b="1" smtClean="0">
                <a:solidFill>
                  <a:schemeClr val="folHlink"/>
                </a:solidFill>
                <a:effectLst>
                  <a:outerShdw blurRad="38100" dist="38100" dir="2700000" algn="tl">
                    <a:srgbClr val="000000"/>
                  </a:outerShdw>
                </a:effectLst>
                <a:latin typeface="Calibri" pitchFamily="34" charset="0"/>
              </a:rPr>
              <a:t> an European </a:t>
            </a:r>
            <a:r>
              <a:rPr lang="fr-BE" sz="1800" b="1" err="1" smtClean="0">
                <a:solidFill>
                  <a:schemeClr val="folHlink"/>
                </a:solidFill>
                <a:effectLst>
                  <a:outerShdw blurRad="38100" dist="38100" dir="2700000" algn="tl">
                    <a:srgbClr val="000000"/>
                  </a:outerShdw>
                </a:effectLst>
                <a:latin typeface="Calibri" pitchFamily="34" charset="0"/>
              </a:rPr>
              <a:t>strategy</a:t>
            </a:r>
            <a:r>
              <a:rPr lang="fr-BE" sz="1800" b="1" smtClean="0">
                <a:solidFill>
                  <a:schemeClr val="folHlink"/>
                </a:solidFill>
                <a:effectLst>
                  <a:outerShdw blurRad="38100" dist="38100" dir="2700000" algn="tl">
                    <a:srgbClr val="000000"/>
                  </a:outerShdw>
                </a:effectLst>
                <a:latin typeface="Calibri" pitchFamily="34" charset="0"/>
              </a:rPr>
              <a:t> for </a:t>
            </a:r>
            <a:r>
              <a:rPr lang="fr-BE" sz="1800" b="1" err="1" smtClean="0">
                <a:solidFill>
                  <a:schemeClr val="folHlink"/>
                </a:solidFill>
                <a:effectLst>
                  <a:outerShdw blurRad="38100" dist="38100" dir="2700000" algn="tl">
                    <a:srgbClr val="000000"/>
                  </a:outerShdw>
                </a:effectLst>
                <a:latin typeface="Calibri" pitchFamily="34" charset="0"/>
              </a:rPr>
              <a:t>mountain</a:t>
            </a:r>
            <a:r>
              <a:rPr lang="fr-BE" sz="1800" b="1" smtClean="0">
                <a:solidFill>
                  <a:schemeClr val="folHlink"/>
                </a:solidFill>
                <a:effectLst>
                  <a:outerShdw blurRad="38100" dist="38100" dir="2700000" algn="tl">
                    <a:srgbClr val="000000"/>
                  </a:outerShdw>
                </a:effectLst>
                <a:latin typeface="Calibri" pitchFamily="34" charset="0"/>
              </a:rPr>
              <a:t> ranges</a:t>
            </a:r>
            <a:endParaRPr lang="fr-BE" sz="1800" b="1">
              <a:solidFill>
                <a:schemeClr val="folHlink"/>
              </a:solidFill>
              <a:effectLst>
                <a:outerShdw blurRad="38100" dist="38100" dir="2700000" algn="tl">
                  <a:srgbClr val="000000"/>
                </a:outerShdw>
              </a:effectLst>
              <a:latin typeface="Calibri" pitchFamily="34" charset="0"/>
            </a:endParaRPr>
          </a:p>
          <a:p>
            <a:pPr algn="ctr">
              <a:spcBef>
                <a:spcPct val="50000"/>
              </a:spcBef>
              <a:defRPr/>
            </a:pPr>
            <a:r>
              <a:rPr lang="fr-BE" sz="1600" err="1" smtClean="0">
                <a:effectLst>
                  <a:outerShdw blurRad="38100" dist="38100" dir="2700000" algn="tl">
                    <a:srgbClr val="000000"/>
                  </a:outerShdw>
                </a:effectLst>
                <a:latin typeface="Verdana" pitchFamily="34" charset="0"/>
              </a:rPr>
              <a:t>Ipromo</a:t>
            </a:r>
            <a:r>
              <a:rPr lang="fr-BE" sz="1600" smtClean="0">
                <a:effectLst>
                  <a:outerShdw blurRad="38100" dist="38100" dir="2700000" algn="tl">
                    <a:srgbClr val="000000"/>
                  </a:outerShdw>
                </a:effectLst>
                <a:latin typeface="Verdana" pitchFamily="34" charset="0"/>
              </a:rPr>
              <a:t> ‘ 09  July 23rd</a:t>
            </a:r>
            <a:endParaRPr lang="fr-FR" sz="1600">
              <a:effectLst>
                <a:outerShdw blurRad="38100" dist="38100" dir="2700000" algn="tl">
                  <a:srgbClr val="000000"/>
                </a:outerShdw>
              </a:effectLst>
              <a:latin typeface="Verdana" pitchFamily="34"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body" sz="half" idx="1"/>
          </p:nvPr>
        </p:nvSpPr>
        <p:spPr>
          <a:xfrm>
            <a:off x="685800" y="1000108"/>
            <a:ext cx="7743825" cy="5476892"/>
          </a:xfrm>
        </p:spPr>
        <p:txBody>
          <a:bodyPr/>
          <a:lstStyle/>
          <a:p>
            <a:pPr marL="533400" indent="-533400" eaLnBrk="1" hangingPunct="1">
              <a:lnSpc>
                <a:spcPct val="90000"/>
              </a:lnSpc>
              <a:buFont typeface="Wingdings" pitchFamily="2" charset="2"/>
              <a:buNone/>
              <a:defRPr/>
            </a:pPr>
            <a:r>
              <a:rPr lang="fr-FR" sz="2400" dirty="0" smtClean="0">
                <a:latin typeface="Times New Roman"/>
              </a:rPr>
              <a:t> </a:t>
            </a:r>
            <a:r>
              <a:rPr lang="fr-FR" sz="2400" dirty="0" smtClean="0">
                <a:solidFill>
                  <a:srgbClr val="7030A0"/>
                </a:solidFill>
                <a:latin typeface="Lucida Sans" pitchFamily="34" charset="0"/>
              </a:rPr>
              <a:t>2.3. the </a:t>
            </a:r>
            <a:r>
              <a:rPr lang="fr-FR" sz="2400" dirty="0" err="1" smtClean="0">
                <a:solidFill>
                  <a:srgbClr val="7030A0"/>
                </a:solidFill>
                <a:latin typeface="Lucida Sans" pitchFamily="34" charset="0"/>
              </a:rPr>
              <a:t>present</a:t>
            </a:r>
            <a:r>
              <a:rPr lang="fr-FR" sz="2400" dirty="0" smtClean="0">
                <a:solidFill>
                  <a:srgbClr val="7030A0"/>
                </a:solidFill>
                <a:latin typeface="Lucida Sans" pitchFamily="34" charset="0"/>
              </a:rPr>
              <a:t> </a:t>
            </a:r>
            <a:r>
              <a:rPr lang="fr-FR" sz="2400" dirty="0" err="1" smtClean="0">
                <a:solidFill>
                  <a:srgbClr val="7030A0"/>
                </a:solidFill>
                <a:latin typeface="Lucida Sans" pitchFamily="34" charset="0"/>
              </a:rPr>
              <a:t>debate</a:t>
            </a:r>
            <a:r>
              <a:rPr lang="fr-FR" sz="2400" dirty="0" smtClean="0">
                <a:solidFill>
                  <a:srgbClr val="7030A0"/>
                </a:solidFill>
                <a:latin typeface="Lucida Sans" pitchFamily="34" charset="0"/>
              </a:rPr>
              <a:t> on </a:t>
            </a:r>
            <a:r>
              <a:rPr lang="fr-FR" sz="2400" dirty="0" err="1" smtClean="0">
                <a:solidFill>
                  <a:srgbClr val="7030A0"/>
                </a:solidFill>
                <a:latin typeface="Lucida Sans" pitchFamily="34" charset="0"/>
              </a:rPr>
              <a:t>cohesion</a:t>
            </a:r>
            <a:r>
              <a:rPr lang="fr-FR" sz="2400" dirty="0" smtClean="0">
                <a:solidFill>
                  <a:srgbClr val="7030A0"/>
                </a:solidFill>
                <a:latin typeface="Lucida Sans" pitchFamily="34" charset="0"/>
              </a:rPr>
              <a:t> </a:t>
            </a:r>
            <a:r>
              <a:rPr lang="fr-FR" sz="2400" dirty="0" err="1" smtClean="0">
                <a:solidFill>
                  <a:srgbClr val="7030A0"/>
                </a:solidFill>
                <a:latin typeface="Lucida Sans" pitchFamily="34" charset="0"/>
              </a:rPr>
              <a:t>policy</a:t>
            </a:r>
            <a:endParaRPr lang="fr-FR" sz="2400" dirty="0" smtClean="0">
              <a:solidFill>
                <a:srgbClr val="7030A0"/>
              </a:solidFill>
              <a:latin typeface="Lucida Sans" pitchFamily="34" charset="0"/>
            </a:endParaRPr>
          </a:p>
          <a:p>
            <a:pPr marL="266700" indent="-266700" algn="ctr">
              <a:buNone/>
              <a:tabLst>
                <a:tab pos="266700" algn="l"/>
              </a:tabLst>
            </a:pPr>
            <a:r>
              <a:rPr lang="fr-FR" sz="2400" dirty="0" err="1" smtClean="0">
                <a:latin typeface="Lucida Sans" pitchFamily="34" charset="0"/>
              </a:rPr>
              <a:t>Barca’s</a:t>
            </a:r>
            <a:r>
              <a:rPr lang="fr-FR" sz="2400" dirty="0" smtClean="0">
                <a:latin typeface="Lucida Sans" pitchFamily="34" charset="0"/>
              </a:rPr>
              <a:t> report  = </a:t>
            </a:r>
            <a:r>
              <a:rPr lang="en-US" sz="1600" b="1" dirty="0" smtClean="0">
                <a:solidFill>
                  <a:schemeClr val="tx2"/>
                </a:solidFill>
                <a:latin typeface="Arial Narrow" pitchFamily="34" charset="0"/>
              </a:rPr>
              <a:t>THE </a:t>
            </a:r>
            <a:r>
              <a:rPr lang="en-US" sz="1600" b="1" dirty="0" smtClean="0">
                <a:solidFill>
                  <a:schemeClr val="tx2"/>
                </a:solidFill>
                <a:latin typeface="Arial Narrow" pitchFamily="34" charset="0"/>
              </a:rPr>
              <a:t>REFORM DRAWS FROM THE POLICY </a:t>
            </a:r>
            <a:r>
              <a:rPr lang="en-US" sz="1600" b="1" dirty="0" smtClean="0">
                <a:solidFill>
                  <a:schemeClr val="tx2"/>
                </a:solidFill>
                <a:latin typeface="Arial Narrow" pitchFamily="34" charset="0"/>
              </a:rPr>
              <a:t>CONCEPT AND </a:t>
            </a:r>
            <a:r>
              <a:rPr lang="en-US" sz="1600" b="1" dirty="0" smtClean="0">
                <a:solidFill>
                  <a:schemeClr val="tx2"/>
                </a:solidFill>
                <a:latin typeface="Arial Narrow" pitchFamily="34" charset="0"/>
              </a:rPr>
              <a:t>FOLLOWS FIVE </a:t>
            </a:r>
            <a:r>
              <a:rPr lang="en-US" sz="1600" b="1" dirty="0" smtClean="0">
                <a:solidFill>
                  <a:schemeClr val="tx2"/>
                </a:solidFill>
                <a:latin typeface="Arial Narrow" pitchFamily="34" charset="0"/>
              </a:rPr>
              <a:t>PRINCIPLES</a:t>
            </a:r>
          </a:p>
          <a:p>
            <a:pPr marL="266700" indent="-266700">
              <a:buNone/>
              <a:tabLst>
                <a:tab pos="266700" algn="l"/>
              </a:tabLst>
            </a:pPr>
            <a:r>
              <a:rPr lang="en-US" sz="2000" b="1" dirty="0" smtClean="0">
                <a:solidFill>
                  <a:schemeClr val="tx2"/>
                </a:solidFill>
                <a:latin typeface="Arial Narrow" pitchFamily="34" charset="0"/>
              </a:rPr>
              <a:t>Concentrating resources</a:t>
            </a:r>
          </a:p>
          <a:p>
            <a:pPr marL="266700" indent="-266700">
              <a:buNone/>
              <a:tabLst>
                <a:tab pos="266700" algn="l"/>
              </a:tabLst>
            </a:pPr>
            <a:r>
              <a:rPr lang="en-US" sz="1400" b="1" dirty="0" smtClean="0">
                <a:solidFill>
                  <a:srgbClr val="000099"/>
                </a:solidFill>
                <a:latin typeface="Arial Narrow" pitchFamily="34" charset="0"/>
              </a:rPr>
              <a:t>Pillar 1. An innovative concentration on core priorities and a conservative territorial </a:t>
            </a:r>
            <a:r>
              <a:rPr lang="en-US" sz="1400" b="1" dirty="0" smtClean="0">
                <a:solidFill>
                  <a:srgbClr val="000099"/>
                </a:solidFill>
                <a:latin typeface="Arial Narrow" pitchFamily="34" charset="0"/>
              </a:rPr>
              <a:t>allocation;</a:t>
            </a:r>
            <a:endParaRPr lang="en-US" sz="1400" b="1" dirty="0" smtClean="0">
              <a:solidFill>
                <a:srgbClr val="000099"/>
              </a:solidFill>
              <a:latin typeface="Arial Narrow" pitchFamily="34" charset="0"/>
            </a:endParaRPr>
          </a:p>
          <a:p>
            <a:pPr marL="266700" indent="-266700">
              <a:buNone/>
              <a:tabLst>
                <a:tab pos="266700" algn="l"/>
              </a:tabLst>
            </a:pPr>
            <a:r>
              <a:rPr lang="en-US" sz="2000" b="1" dirty="0" smtClean="0">
                <a:solidFill>
                  <a:schemeClr val="tx2"/>
                </a:solidFill>
                <a:latin typeface="Arial Narrow" pitchFamily="34" charset="0"/>
              </a:rPr>
              <a:t>Orienting </a:t>
            </a:r>
            <a:r>
              <a:rPr lang="en-US" sz="2000" b="1" dirty="0" smtClean="0">
                <a:solidFill>
                  <a:schemeClr val="tx2"/>
                </a:solidFill>
                <a:latin typeface="Arial Narrow" pitchFamily="34" charset="0"/>
              </a:rPr>
              <a:t>grants to </a:t>
            </a:r>
            <a:r>
              <a:rPr lang="en-US" sz="2000" b="1" dirty="0" smtClean="0">
                <a:solidFill>
                  <a:schemeClr val="tx2"/>
                </a:solidFill>
                <a:latin typeface="Arial Narrow" pitchFamily="34" charset="0"/>
              </a:rPr>
              <a:t>results</a:t>
            </a:r>
          </a:p>
          <a:p>
            <a:pPr marL="266700" indent="-266700">
              <a:buNone/>
              <a:tabLst>
                <a:tab pos="266700" algn="l"/>
              </a:tabLst>
            </a:pPr>
            <a:r>
              <a:rPr lang="en-US" sz="1400" b="1" dirty="0" smtClean="0">
                <a:solidFill>
                  <a:srgbClr val="000099"/>
                </a:solidFill>
                <a:latin typeface="Arial Narrow" pitchFamily="34" charset="0"/>
              </a:rPr>
              <a:t>Pillar 2. A new strategic framework for cohesion </a:t>
            </a:r>
            <a:r>
              <a:rPr lang="en-US" sz="1400" b="1" dirty="0" smtClean="0">
                <a:solidFill>
                  <a:srgbClr val="000099"/>
                </a:solidFill>
                <a:latin typeface="Arial Narrow" pitchFamily="34" charset="0"/>
              </a:rPr>
              <a:t>policy;</a:t>
            </a:r>
          </a:p>
          <a:p>
            <a:pPr marL="266700" indent="-266700">
              <a:buNone/>
              <a:tabLst>
                <a:tab pos="266700" algn="l"/>
              </a:tabLst>
            </a:pPr>
            <a:r>
              <a:rPr lang="en-US" sz="1400" b="1" dirty="0" smtClean="0">
                <a:solidFill>
                  <a:srgbClr val="000099"/>
                </a:solidFill>
                <a:latin typeface="Arial Narrow" pitchFamily="34" charset="0"/>
              </a:rPr>
              <a:t>Pillar </a:t>
            </a:r>
            <a:r>
              <a:rPr lang="en-US" sz="1400" b="1" dirty="0" smtClean="0">
                <a:solidFill>
                  <a:srgbClr val="000099"/>
                </a:solidFill>
                <a:latin typeface="Arial Narrow" pitchFamily="34" charset="0"/>
              </a:rPr>
              <a:t>3. A new contractual relationship, implementation and reporting aimed at </a:t>
            </a:r>
            <a:r>
              <a:rPr lang="en-US" sz="1400" b="1" dirty="0" smtClean="0">
                <a:solidFill>
                  <a:srgbClr val="000099"/>
                </a:solidFill>
                <a:latin typeface="Arial Narrow" pitchFamily="34" charset="0"/>
              </a:rPr>
              <a:t>results;</a:t>
            </a:r>
            <a:endParaRPr lang="en-US" sz="1400" b="1" dirty="0" smtClean="0">
              <a:solidFill>
                <a:srgbClr val="000099"/>
              </a:solidFill>
              <a:latin typeface="Arial Narrow" pitchFamily="34" charset="0"/>
            </a:endParaRPr>
          </a:p>
          <a:p>
            <a:pPr marL="266700" indent="-266700">
              <a:buNone/>
              <a:tabLst>
                <a:tab pos="266700" algn="l"/>
              </a:tabLst>
            </a:pPr>
            <a:r>
              <a:rPr lang="en-US" sz="1400" b="1" dirty="0" smtClean="0">
                <a:solidFill>
                  <a:srgbClr val="000099"/>
                </a:solidFill>
                <a:latin typeface="Arial Narrow" pitchFamily="34" charset="0"/>
              </a:rPr>
              <a:t>Pillar 4. A strengthened governance for core </a:t>
            </a:r>
            <a:r>
              <a:rPr lang="en-US" sz="1400" b="1" dirty="0" smtClean="0">
                <a:solidFill>
                  <a:srgbClr val="000099"/>
                </a:solidFill>
                <a:latin typeface="Arial Narrow" pitchFamily="34" charset="0"/>
              </a:rPr>
              <a:t>priorities;</a:t>
            </a:r>
            <a:endParaRPr lang="en-US" sz="1400" b="1" dirty="0" smtClean="0">
              <a:solidFill>
                <a:srgbClr val="000099"/>
              </a:solidFill>
              <a:latin typeface="Arial Narrow" pitchFamily="34" charset="0"/>
            </a:endParaRPr>
          </a:p>
          <a:p>
            <a:pPr marL="266700" indent="-266700">
              <a:buNone/>
              <a:tabLst>
                <a:tab pos="266700" algn="l"/>
              </a:tabLst>
            </a:pPr>
            <a:r>
              <a:rPr lang="en-US" sz="1400" b="1" dirty="0" smtClean="0">
                <a:solidFill>
                  <a:srgbClr val="000099"/>
                </a:solidFill>
                <a:latin typeface="Arial Narrow" pitchFamily="34" charset="0"/>
              </a:rPr>
              <a:t>Pillar 5. Promoting additional, innovative and flexible </a:t>
            </a:r>
            <a:r>
              <a:rPr lang="en-US" sz="1400" b="1" dirty="0" smtClean="0">
                <a:solidFill>
                  <a:srgbClr val="000099"/>
                </a:solidFill>
                <a:latin typeface="Arial Narrow" pitchFamily="34" charset="0"/>
              </a:rPr>
              <a:t>spending</a:t>
            </a:r>
            <a:r>
              <a:rPr lang="en-US" sz="1600" b="1" dirty="0" smtClean="0">
                <a:solidFill>
                  <a:srgbClr val="000099"/>
                </a:solidFill>
                <a:latin typeface="Arial Narrow" pitchFamily="34" charset="0"/>
              </a:rPr>
              <a:t>;</a:t>
            </a:r>
            <a:endParaRPr lang="en-US" sz="2400" b="1" dirty="0" smtClean="0">
              <a:solidFill>
                <a:schemeClr val="tx2"/>
              </a:solidFill>
              <a:latin typeface="Arial Narrow" pitchFamily="34" charset="0"/>
            </a:endParaRPr>
          </a:p>
          <a:p>
            <a:pPr marL="266700" indent="-266700">
              <a:buNone/>
              <a:tabLst>
                <a:tab pos="266700" algn="l"/>
              </a:tabLst>
            </a:pPr>
            <a:r>
              <a:rPr lang="en-US" sz="2000" b="1" dirty="0" smtClean="0">
                <a:solidFill>
                  <a:schemeClr val="tx2"/>
                </a:solidFill>
                <a:latin typeface="Arial Narrow" pitchFamily="34" charset="0"/>
              </a:rPr>
              <a:t>Mobilizing </a:t>
            </a:r>
            <a:r>
              <a:rPr lang="en-US" sz="2000" b="1" dirty="0" smtClean="0">
                <a:solidFill>
                  <a:schemeClr val="tx2"/>
                </a:solidFill>
                <a:latin typeface="Arial Narrow" pitchFamily="34" charset="0"/>
              </a:rPr>
              <a:t>and </a:t>
            </a:r>
            <a:r>
              <a:rPr lang="en-US" sz="2000" b="1" dirty="0" smtClean="0">
                <a:solidFill>
                  <a:schemeClr val="tx2"/>
                </a:solidFill>
                <a:latin typeface="Arial Narrow" pitchFamily="34" charset="0"/>
              </a:rPr>
              <a:t>learning</a:t>
            </a:r>
          </a:p>
          <a:p>
            <a:pPr marL="266700" indent="-266700">
              <a:buNone/>
              <a:tabLst>
                <a:tab pos="266700" algn="l"/>
              </a:tabLst>
            </a:pPr>
            <a:r>
              <a:rPr lang="en-US" sz="1400" b="1" dirty="0" smtClean="0">
                <a:solidFill>
                  <a:srgbClr val="000099"/>
                </a:solidFill>
                <a:latin typeface="Arial Narrow" pitchFamily="34" charset="0"/>
              </a:rPr>
              <a:t>Pillar 6. Promoting experimentalism and mobilizing local actor</a:t>
            </a:r>
          </a:p>
          <a:p>
            <a:pPr marL="266700" indent="-266700">
              <a:buNone/>
              <a:tabLst>
                <a:tab pos="266700" algn="l"/>
              </a:tabLst>
            </a:pPr>
            <a:r>
              <a:rPr lang="en-US" sz="1400" b="1" dirty="0" smtClean="0">
                <a:solidFill>
                  <a:srgbClr val="000099"/>
                </a:solidFill>
                <a:latin typeface="Arial Narrow" pitchFamily="34" charset="0"/>
              </a:rPr>
              <a:t>Pillar 7. Promoting the learning process: a move towards prospective impact evaluation</a:t>
            </a:r>
          </a:p>
          <a:p>
            <a:pPr marL="266700" indent="-266700">
              <a:buNone/>
              <a:tabLst>
                <a:tab pos="266700" algn="l"/>
              </a:tabLst>
            </a:pPr>
            <a:r>
              <a:rPr lang="en-US" sz="2000" b="1" dirty="0" smtClean="0">
                <a:solidFill>
                  <a:schemeClr val="tx2"/>
                </a:solidFill>
                <a:latin typeface="Arial Narrow" pitchFamily="34" charset="0"/>
              </a:rPr>
              <a:t>Strengthening </a:t>
            </a:r>
            <a:r>
              <a:rPr lang="en-US" sz="2000" b="1" dirty="0" smtClean="0">
                <a:solidFill>
                  <a:schemeClr val="tx2"/>
                </a:solidFill>
                <a:latin typeface="Arial Narrow" pitchFamily="34" charset="0"/>
              </a:rPr>
              <a:t>the </a:t>
            </a:r>
            <a:r>
              <a:rPr lang="en-US" sz="2000" b="1" dirty="0" smtClean="0">
                <a:solidFill>
                  <a:schemeClr val="tx2"/>
                </a:solidFill>
                <a:latin typeface="Arial Narrow" pitchFamily="34" charset="0"/>
              </a:rPr>
              <a:t>Commission</a:t>
            </a:r>
          </a:p>
          <a:p>
            <a:pPr marL="266700" indent="-266700">
              <a:buNone/>
              <a:tabLst>
                <a:tab pos="266700" algn="l"/>
              </a:tabLst>
            </a:pPr>
            <a:r>
              <a:rPr lang="en-US" sz="1400" b="1" dirty="0" smtClean="0">
                <a:solidFill>
                  <a:srgbClr val="000099"/>
                </a:solidFill>
                <a:latin typeface="Arial Narrow" pitchFamily="34" charset="0"/>
              </a:rPr>
              <a:t>Pillar 8. Refocusing and strengthening the role of the Commission as a </a:t>
            </a:r>
            <a:r>
              <a:rPr lang="en-US" sz="1400" b="1" dirty="0" smtClean="0">
                <a:solidFill>
                  <a:srgbClr val="000099"/>
                </a:solidFill>
                <a:latin typeface="Arial Narrow" pitchFamily="34" charset="0"/>
              </a:rPr>
              <a:t>centre </a:t>
            </a:r>
            <a:r>
              <a:rPr lang="en-US" sz="1400" b="1" dirty="0" smtClean="0">
                <a:solidFill>
                  <a:srgbClr val="000099"/>
                </a:solidFill>
                <a:latin typeface="Arial Narrow" pitchFamily="34" charset="0"/>
              </a:rPr>
              <a:t>of competence</a:t>
            </a:r>
          </a:p>
          <a:p>
            <a:pPr marL="266700" indent="-266700">
              <a:buNone/>
              <a:tabLst>
                <a:tab pos="266700" algn="l"/>
              </a:tabLst>
            </a:pPr>
            <a:r>
              <a:rPr lang="en-US" sz="1400" b="1" dirty="0" smtClean="0">
                <a:solidFill>
                  <a:srgbClr val="000099"/>
                </a:solidFill>
                <a:latin typeface="Arial Narrow" pitchFamily="34" charset="0"/>
              </a:rPr>
              <a:t>Pillar 9. Addressing financial management and control</a:t>
            </a:r>
          </a:p>
          <a:p>
            <a:pPr marL="266700" indent="-266700">
              <a:buNone/>
              <a:tabLst>
                <a:tab pos="266700" algn="l"/>
              </a:tabLst>
            </a:pPr>
            <a:r>
              <a:rPr lang="en-US" sz="2000" b="1" dirty="0" smtClean="0">
                <a:solidFill>
                  <a:schemeClr val="tx2"/>
                </a:solidFill>
                <a:latin typeface="Arial Narrow" pitchFamily="34" charset="0"/>
              </a:rPr>
              <a:t>Reinforcing </a:t>
            </a:r>
            <a:r>
              <a:rPr lang="en-US" sz="2000" b="1" dirty="0" smtClean="0">
                <a:solidFill>
                  <a:schemeClr val="tx2"/>
                </a:solidFill>
                <a:latin typeface="Arial Narrow" pitchFamily="34" charset="0"/>
              </a:rPr>
              <a:t>political checks and </a:t>
            </a:r>
            <a:r>
              <a:rPr lang="en-US" sz="2000" b="1" dirty="0" smtClean="0">
                <a:solidFill>
                  <a:schemeClr val="tx2"/>
                </a:solidFill>
                <a:latin typeface="Arial Narrow" pitchFamily="34" charset="0"/>
              </a:rPr>
              <a:t>balances</a:t>
            </a:r>
          </a:p>
          <a:p>
            <a:pPr marL="266700" indent="-266700">
              <a:buNone/>
              <a:tabLst>
                <a:tab pos="266700" algn="l"/>
              </a:tabLst>
            </a:pPr>
            <a:r>
              <a:rPr lang="en-US" sz="1400" b="1" dirty="0" smtClean="0">
                <a:solidFill>
                  <a:srgbClr val="000099"/>
                </a:solidFill>
                <a:latin typeface="Arial Narrow" pitchFamily="34" charset="0"/>
              </a:rPr>
              <a:t>Pillar 10. Reinforcing the high-level political system of checks and balances</a:t>
            </a:r>
            <a:endParaRPr lang="en-US" sz="1400" dirty="0" smtClean="0">
              <a:solidFill>
                <a:srgbClr val="000099"/>
              </a:solidFill>
              <a:latin typeface="Arial Narrow" pitchFamily="34" charset="0"/>
            </a:endParaRPr>
          </a:p>
          <a:p>
            <a:pPr marL="266700" indent="-266700">
              <a:buNone/>
              <a:tabLst>
                <a:tab pos="266700" algn="l"/>
              </a:tabLst>
            </a:pPr>
            <a:endParaRPr lang="en-US" sz="2400" b="1" dirty="0" smtClean="0">
              <a:solidFill>
                <a:schemeClr val="tx2"/>
              </a:solidFill>
              <a:latin typeface="Arial Narrow" pitchFamily="34" charset="0"/>
            </a:endParaRPr>
          </a:p>
          <a:p>
            <a:pPr marL="533400" indent="-533400" eaLnBrk="1" hangingPunct="1">
              <a:lnSpc>
                <a:spcPct val="90000"/>
              </a:lnSpc>
              <a:buNone/>
              <a:defRPr/>
            </a:pPr>
            <a:endParaRPr lang="fr-FR" sz="2400" dirty="0" smtClean="0">
              <a:latin typeface="Lucida Sans" pitchFamily="34" charset="0"/>
            </a:endParaRPr>
          </a:p>
          <a:p>
            <a:pPr algn="just" eaLnBrk="1" hangingPunct="1">
              <a:buFont typeface="Arial" pitchFamily="34" charset="0"/>
              <a:buChar char="•"/>
              <a:defRPr/>
            </a:pPr>
            <a:endParaRPr lang="fr-FR" sz="1400" dirty="0" smtClean="0">
              <a:latin typeface="Lucida Sans" pitchFamily="34" charset="0"/>
            </a:endParaRPr>
          </a:p>
          <a:p>
            <a:pPr marL="533400" indent="-533400" eaLnBrk="1" hangingPunct="1">
              <a:lnSpc>
                <a:spcPct val="90000"/>
              </a:lnSpc>
              <a:buFont typeface="Wingdings" pitchFamily="2" charset="2"/>
              <a:buNone/>
              <a:defRPr/>
            </a:pPr>
            <a:endParaRPr lang="fr-FR" sz="1200" b="1" dirty="0" smtClean="0"/>
          </a:p>
        </p:txBody>
      </p:sp>
      <p:sp>
        <p:nvSpPr>
          <p:cNvPr id="5" name="Text Box 5"/>
          <p:cNvSpPr txBox="1">
            <a:spLocks noChangeArrowheads="1"/>
          </p:cNvSpPr>
          <p:nvPr/>
        </p:nvSpPr>
        <p:spPr bwMode="auto">
          <a:xfrm>
            <a:off x="1143000" y="214313"/>
            <a:ext cx="7086600" cy="738187"/>
          </a:xfrm>
          <a:prstGeom prst="rect">
            <a:avLst/>
          </a:prstGeom>
          <a:noFill/>
          <a:ln w="9525">
            <a:noFill/>
            <a:miter lim="800000"/>
            <a:headEnd/>
            <a:tailEnd/>
          </a:ln>
          <a:effectLst/>
        </p:spPr>
        <p:txBody>
          <a:bodyPr>
            <a:spAutoFit/>
          </a:bodyPr>
          <a:lstStyle/>
          <a:p>
            <a:pPr algn="ctr">
              <a:spcBef>
                <a:spcPct val="50000"/>
              </a:spcBef>
              <a:defRPr/>
            </a:pPr>
            <a:r>
              <a:rPr lang="fr-BE" sz="1800" b="1" err="1" smtClean="0">
                <a:solidFill>
                  <a:schemeClr val="folHlink"/>
                </a:solidFill>
                <a:effectLst>
                  <a:outerShdw blurRad="38100" dist="38100" dir="2700000" algn="tl">
                    <a:srgbClr val="000000"/>
                  </a:outerShdw>
                </a:effectLst>
                <a:latin typeface="Calibri" pitchFamily="34" charset="0"/>
              </a:rPr>
              <a:t>Toward</a:t>
            </a:r>
            <a:r>
              <a:rPr lang="fr-BE" sz="1800" b="1" smtClean="0">
                <a:solidFill>
                  <a:schemeClr val="folHlink"/>
                </a:solidFill>
                <a:effectLst>
                  <a:outerShdw blurRad="38100" dist="38100" dir="2700000" algn="tl">
                    <a:srgbClr val="000000"/>
                  </a:outerShdw>
                </a:effectLst>
                <a:latin typeface="Calibri" pitchFamily="34" charset="0"/>
              </a:rPr>
              <a:t> an European </a:t>
            </a:r>
            <a:r>
              <a:rPr lang="fr-BE" sz="1800" b="1" err="1" smtClean="0">
                <a:solidFill>
                  <a:schemeClr val="folHlink"/>
                </a:solidFill>
                <a:effectLst>
                  <a:outerShdw blurRad="38100" dist="38100" dir="2700000" algn="tl">
                    <a:srgbClr val="000000"/>
                  </a:outerShdw>
                </a:effectLst>
                <a:latin typeface="Calibri" pitchFamily="34" charset="0"/>
              </a:rPr>
              <a:t>strategy</a:t>
            </a:r>
            <a:r>
              <a:rPr lang="fr-BE" sz="1800" b="1" smtClean="0">
                <a:solidFill>
                  <a:schemeClr val="folHlink"/>
                </a:solidFill>
                <a:effectLst>
                  <a:outerShdw blurRad="38100" dist="38100" dir="2700000" algn="tl">
                    <a:srgbClr val="000000"/>
                  </a:outerShdw>
                </a:effectLst>
                <a:latin typeface="Calibri" pitchFamily="34" charset="0"/>
              </a:rPr>
              <a:t> for </a:t>
            </a:r>
            <a:r>
              <a:rPr lang="fr-BE" sz="1800" b="1" err="1" smtClean="0">
                <a:solidFill>
                  <a:schemeClr val="folHlink"/>
                </a:solidFill>
                <a:effectLst>
                  <a:outerShdw blurRad="38100" dist="38100" dir="2700000" algn="tl">
                    <a:srgbClr val="000000"/>
                  </a:outerShdw>
                </a:effectLst>
                <a:latin typeface="Calibri" pitchFamily="34" charset="0"/>
              </a:rPr>
              <a:t>mountain</a:t>
            </a:r>
            <a:r>
              <a:rPr lang="fr-BE" sz="1800" b="1" smtClean="0">
                <a:solidFill>
                  <a:schemeClr val="folHlink"/>
                </a:solidFill>
                <a:effectLst>
                  <a:outerShdw blurRad="38100" dist="38100" dir="2700000" algn="tl">
                    <a:srgbClr val="000000"/>
                  </a:outerShdw>
                </a:effectLst>
                <a:latin typeface="Calibri" pitchFamily="34" charset="0"/>
              </a:rPr>
              <a:t> ranges</a:t>
            </a:r>
            <a:endParaRPr lang="fr-BE" sz="1800" b="1">
              <a:solidFill>
                <a:schemeClr val="folHlink"/>
              </a:solidFill>
              <a:effectLst>
                <a:outerShdw blurRad="38100" dist="38100" dir="2700000" algn="tl">
                  <a:srgbClr val="000000"/>
                </a:outerShdw>
              </a:effectLst>
              <a:latin typeface="Calibri" pitchFamily="34" charset="0"/>
            </a:endParaRPr>
          </a:p>
          <a:p>
            <a:pPr algn="ctr">
              <a:spcBef>
                <a:spcPct val="50000"/>
              </a:spcBef>
              <a:defRPr/>
            </a:pPr>
            <a:r>
              <a:rPr lang="fr-BE" sz="1600" err="1" smtClean="0">
                <a:effectLst>
                  <a:outerShdw blurRad="38100" dist="38100" dir="2700000" algn="tl">
                    <a:srgbClr val="000000"/>
                  </a:outerShdw>
                </a:effectLst>
                <a:latin typeface="Verdana" pitchFamily="34" charset="0"/>
              </a:rPr>
              <a:t>Ipromo</a:t>
            </a:r>
            <a:r>
              <a:rPr lang="fr-BE" sz="1600" smtClean="0">
                <a:effectLst>
                  <a:outerShdw blurRad="38100" dist="38100" dir="2700000" algn="tl">
                    <a:srgbClr val="000000"/>
                  </a:outerShdw>
                </a:effectLst>
                <a:latin typeface="Verdana" pitchFamily="34" charset="0"/>
              </a:rPr>
              <a:t> ‘ 09  July 23rd</a:t>
            </a:r>
            <a:endParaRPr lang="fr-FR" sz="1600">
              <a:effectLst>
                <a:outerShdw blurRad="38100" dist="38100" dir="2700000" algn="tl">
                  <a:srgbClr val="000000"/>
                </a:outerShdw>
              </a:effectLst>
              <a:latin typeface="Verdana" pitchFamily="34"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body" sz="half" idx="1"/>
          </p:nvPr>
        </p:nvSpPr>
        <p:spPr>
          <a:xfrm>
            <a:off x="685800" y="1071563"/>
            <a:ext cx="7743825" cy="5405437"/>
          </a:xfrm>
        </p:spPr>
        <p:txBody>
          <a:bodyPr/>
          <a:lstStyle/>
          <a:p>
            <a:pPr marL="533400" indent="-533400" eaLnBrk="1" hangingPunct="1">
              <a:lnSpc>
                <a:spcPct val="90000"/>
              </a:lnSpc>
              <a:buFont typeface="Wingdings" pitchFamily="2" charset="2"/>
              <a:buNone/>
              <a:defRPr/>
            </a:pPr>
            <a:r>
              <a:rPr lang="fr-FR" sz="2400" smtClean="0">
                <a:latin typeface="Lucida Sans" pitchFamily="34" charset="0"/>
              </a:rPr>
              <a:t>		</a:t>
            </a:r>
            <a:r>
              <a:rPr lang="fr-FR" sz="2400" smtClean="0">
                <a:solidFill>
                  <a:srgbClr val="7030A0"/>
                </a:solidFill>
                <a:latin typeface="Lucida Sans" pitchFamily="34" charset="0"/>
              </a:rPr>
              <a:t>2.4. 6</a:t>
            </a:r>
            <a:r>
              <a:rPr lang="fr-FR" sz="2400" baseline="30000" smtClean="0">
                <a:solidFill>
                  <a:srgbClr val="7030A0"/>
                </a:solidFill>
                <a:latin typeface="Lucida Sans" pitchFamily="34" charset="0"/>
              </a:rPr>
              <a:t>th</a:t>
            </a:r>
            <a:r>
              <a:rPr lang="fr-FR" sz="2400" smtClean="0">
                <a:solidFill>
                  <a:srgbClr val="7030A0"/>
                </a:solidFill>
                <a:latin typeface="Lucida Sans" pitchFamily="34" charset="0"/>
              </a:rPr>
              <a:t> </a:t>
            </a:r>
            <a:r>
              <a:rPr lang="fr-FR" sz="2400" err="1" smtClean="0">
                <a:solidFill>
                  <a:srgbClr val="7030A0"/>
                </a:solidFill>
                <a:latin typeface="Lucida Sans" pitchFamily="34" charset="0"/>
              </a:rPr>
              <a:t>progress</a:t>
            </a:r>
            <a:r>
              <a:rPr lang="fr-FR" sz="2400" smtClean="0">
                <a:solidFill>
                  <a:srgbClr val="7030A0"/>
                </a:solidFill>
                <a:latin typeface="Lucida Sans" pitchFamily="34" charset="0"/>
              </a:rPr>
              <a:t> report on </a:t>
            </a:r>
            <a:r>
              <a:rPr lang="fr-FR" sz="2400" err="1" smtClean="0">
                <a:solidFill>
                  <a:srgbClr val="7030A0"/>
                </a:solidFill>
                <a:latin typeface="Lucida Sans" pitchFamily="34" charset="0"/>
              </a:rPr>
              <a:t>economic</a:t>
            </a:r>
            <a:r>
              <a:rPr lang="fr-FR" sz="2400" smtClean="0">
                <a:solidFill>
                  <a:srgbClr val="7030A0"/>
                </a:solidFill>
                <a:latin typeface="Lucida Sans" pitchFamily="34" charset="0"/>
              </a:rPr>
              <a:t> and social </a:t>
            </a:r>
            <a:r>
              <a:rPr lang="fr-FR" sz="2400" err="1" smtClean="0">
                <a:solidFill>
                  <a:srgbClr val="7030A0"/>
                </a:solidFill>
                <a:latin typeface="Lucida Sans" pitchFamily="34" charset="0"/>
              </a:rPr>
              <a:t>cohesion</a:t>
            </a:r>
            <a:endParaRPr lang="fr-BE" sz="2000" smtClean="0">
              <a:solidFill>
                <a:srgbClr val="7030A0"/>
              </a:solidFill>
              <a:latin typeface="Lucida Sans" pitchFamily="34" charset="0"/>
            </a:endParaRPr>
          </a:p>
          <a:p>
            <a:pPr>
              <a:buNone/>
            </a:pPr>
            <a:r>
              <a:rPr lang="fr-FR" sz="1600" smtClean="0"/>
              <a:t>The </a:t>
            </a:r>
            <a:r>
              <a:rPr lang="fr-FR" sz="1600" err="1" smtClean="0"/>
              <a:t>European</a:t>
            </a:r>
            <a:r>
              <a:rPr lang="fr-FR" sz="1600" smtClean="0"/>
              <a:t> </a:t>
            </a:r>
            <a:r>
              <a:rPr lang="fr-FR" sz="1600" smtClean="0"/>
              <a:t>Commission </a:t>
            </a:r>
            <a:r>
              <a:rPr lang="fr-FR" sz="1600" err="1" smtClean="0"/>
              <a:t>considers</a:t>
            </a:r>
            <a:r>
              <a:rPr lang="fr-FR" sz="1600" smtClean="0"/>
              <a:t> </a:t>
            </a:r>
            <a:r>
              <a:rPr lang="fr-FR" sz="1600" err="1" smtClean="0"/>
              <a:t>that</a:t>
            </a:r>
            <a:r>
              <a:rPr lang="fr-FR" sz="1600" smtClean="0"/>
              <a:t> : </a:t>
            </a:r>
            <a:endParaRPr lang="fr-FR" sz="1600" smtClean="0"/>
          </a:p>
          <a:p>
            <a:pPr>
              <a:buNone/>
            </a:pPr>
            <a:r>
              <a:rPr lang="fr-FR" sz="1600" i="1" smtClean="0"/>
              <a:t>«</a:t>
            </a:r>
            <a:r>
              <a:rPr lang="fr-FR" sz="1600" i="1" smtClean="0"/>
              <a:t> </a:t>
            </a:r>
            <a:r>
              <a:rPr lang="en-US" sz="1600" smtClean="0"/>
              <a:t>A minority of respondents proposed to link territorial cohesion to a small number </a:t>
            </a:r>
            <a:r>
              <a:rPr lang="en-US" sz="1600" smtClean="0"/>
              <a:t>of geographical </a:t>
            </a:r>
            <a:r>
              <a:rPr lang="en-US" sz="1600" smtClean="0"/>
              <a:t>features which may influence development. They also proposed specific </a:t>
            </a:r>
            <a:r>
              <a:rPr lang="en-US" sz="1600" smtClean="0"/>
              <a:t>EU policies </a:t>
            </a:r>
            <a:r>
              <a:rPr lang="en-US" sz="1600" smtClean="0"/>
              <a:t>and funding or even comprehensive EU strategies for these territories. However, </a:t>
            </a:r>
            <a:r>
              <a:rPr lang="en-US" sz="1600" smtClean="0"/>
              <a:t>the majority </a:t>
            </a:r>
            <a:r>
              <a:rPr lang="en-US" sz="1600" smtClean="0"/>
              <a:t>of replies, including a clear majority of MS, argued that these features do not </a:t>
            </a:r>
            <a:r>
              <a:rPr lang="en-US" sz="1600" smtClean="0"/>
              <a:t>in themselves </a:t>
            </a:r>
            <a:r>
              <a:rPr lang="en-US" sz="1600" smtClean="0"/>
              <a:t>determine success or failure, nor take account of the capacities of Member </a:t>
            </a:r>
            <a:r>
              <a:rPr lang="en-US" sz="1600" smtClean="0"/>
              <a:t>States and </a:t>
            </a:r>
            <a:r>
              <a:rPr lang="en-US" sz="1600" smtClean="0"/>
              <a:t>regions to provide appropriate policy responses, and therefore do not require </a:t>
            </a:r>
            <a:r>
              <a:rPr lang="en-US" sz="1600" smtClean="0"/>
              <a:t>specific treatment</a:t>
            </a:r>
            <a:r>
              <a:rPr lang="en-US" sz="1600" smtClean="0"/>
              <a:t>, let alone compensation. </a:t>
            </a:r>
            <a:endParaRPr lang="en-US" sz="1600" smtClean="0"/>
          </a:p>
          <a:p>
            <a:pPr>
              <a:buNone/>
            </a:pPr>
            <a:r>
              <a:rPr lang="en-US" sz="1600" smtClean="0"/>
              <a:t>These </a:t>
            </a:r>
            <a:r>
              <a:rPr lang="en-US" sz="1600" smtClean="0"/>
              <a:t>reactions confirm that the socio-economic </a:t>
            </a:r>
            <a:r>
              <a:rPr lang="en-US" sz="1600" smtClean="0"/>
              <a:t>situation of </a:t>
            </a:r>
            <a:r>
              <a:rPr lang="en-US" sz="1600" smtClean="0"/>
              <a:t>territories should be the basis for policy intervention and design. In addition, </a:t>
            </a:r>
            <a:r>
              <a:rPr lang="en-US" sz="1600" smtClean="0"/>
              <a:t>they emphasized </a:t>
            </a:r>
            <a:r>
              <a:rPr lang="en-US" sz="1600" smtClean="0"/>
              <a:t>that Cohesion Policy already provides sufficient flexibility to tackle </a:t>
            </a:r>
            <a:r>
              <a:rPr lang="en-US" sz="1600" smtClean="0"/>
              <a:t>different </a:t>
            </a:r>
            <a:r>
              <a:rPr lang="fr-FR" sz="1600" err="1" smtClean="0"/>
              <a:t>problems</a:t>
            </a:r>
            <a:r>
              <a:rPr lang="fr-FR" sz="1600" smtClean="0"/>
              <a:t> </a:t>
            </a:r>
            <a:r>
              <a:rPr lang="fr-FR" sz="1600" smtClean="0"/>
              <a:t>in </a:t>
            </a:r>
            <a:r>
              <a:rPr lang="fr-FR" sz="1600" err="1" smtClean="0"/>
              <a:t>different</a:t>
            </a:r>
            <a:r>
              <a:rPr lang="fr-FR" sz="1600" smtClean="0"/>
              <a:t> </a:t>
            </a:r>
            <a:r>
              <a:rPr lang="fr-FR" sz="1600" err="1" smtClean="0"/>
              <a:t>territories</a:t>
            </a:r>
            <a:r>
              <a:rPr lang="fr-FR" sz="1600" smtClean="0"/>
              <a:t>.</a:t>
            </a:r>
          </a:p>
          <a:p>
            <a:pPr>
              <a:buNone/>
            </a:pPr>
            <a:r>
              <a:rPr lang="en-US" sz="1600" smtClean="0"/>
              <a:t>Many reactions argued that different issues (e.g. social exclusion or urban </a:t>
            </a:r>
            <a:r>
              <a:rPr lang="en-US" sz="1600" smtClean="0"/>
              <a:t>sprawl, accessibility </a:t>
            </a:r>
            <a:r>
              <a:rPr lang="en-US" sz="1600" smtClean="0"/>
              <a:t>to services or the risk of flooding) require policy responses at different </a:t>
            </a:r>
            <a:r>
              <a:rPr lang="en-US" sz="1600" smtClean="0"/>
              <a:t>territorial levels</a:t>
            </a:r>
            <a:r>
              <a:rPr lang="en-US" sz="1600" smtClean="0"/>
              <a:t>. These may vary from deprived urban </a:t>
            </a:r>
            <a:r>
              <a:rPr lang="en-US" sz="1600" err="1" smtClean="0"/>
              <a:t>neighbourhoods</a:t>
            </a:r>
            <a:r>
              <a:rPr lang="en-US" sz="1600" smtClean="0"/>
              <a:t> to metropolitan areas, from </a:t>
            </a:r>
            <a:r>
              <a:rPr lang="en-US" sz="1600" smtClean="0"/>
              <a:t>river basins </a:t>
            </a:r>
            <a:r>
              <a:rPr lang="en-US" sz="1600" smtClean="0"/>
              <a:t>to mountain areas. The need for European support and desired flexibility to </a:t>
            </a:r>
            <a:r>
              <a:rPr lang="en-US" sz="1600" smtClean="0"/>
              <a:t>address problems </a:t>
            </a:r>
            <a:r>
              <a:rPr lang="en-US" sz="1600" smtClean="0"/>
              <a:t>in a functional manner should be considered in the light of the </a:t>
            </a:r>
            <a:r>
              <a:rPr lang="en-US" sz="1600" err="1" smtClean="0"/>
              <a:t>subsidiarity</a:t>
            </a:r>
            <a:r>
              <a:rPr lang="en-US" sz="1600" smtClean="0"/>
              <a:t> </a:t>
            </a:r>
            <a:r>
              <a:rPr lang="fr-FR" sz="1600" err="1" smtClean="0"/>
              <a:t>principle</a:t>
            </a:r>
            <a:r>
              <a:rPr lang="fr-FR" sz="1600" smtClean="0"/>
              <a:t>.</a:t>
            </a:r>
            <a:r>
              <a:rPr lang="fr-FR" sz="1600" i="1" smtClean="0"/>
              <a:t>»</a:t>
            </a:r>
            <a:endParaRPr lang="fr-FR" sz="1600" smtClean="0"/>
          </a:p>
          <a:p>
            <a:pPr marL="533400" indent="-533400" algn="just" eaLnBrk="1" hangingPunct="1">
              <a:lnSpc>
                <a:spcPct val="90000"/>
              </a:lnSpc>
              <a:buClr>
                <a:schemeClr val="tx1"/>
              </a:buClr>
              <a:buSzTx/>
              <a:buFont typeface="Wingdings" pitchFamily="2" charset="2"/>
              <a:buNone/>
              <a:defRPr/>
            </a:pPr>
            <a:endParaRPr lang="fr-FR" sz="1200" b="1" smtClean="0"/>
          </a:p>
        </p:txBody>
      </p:sp>
      <p:sp>
        <p:nvSpPr>
          <p:cNvPr id="5" name="Text Box 5"/>
          <p:cNvSpPr txBox="1">
            <a:spLocks noChangeArrowheads="1"/>
          </p:cNvSpPr>
          <p:nvPr/>
        </p:nvSpPr>
        <p:spPr bwMode="auto">
          <a:xfrm>
            <a:off x="1143000" y="214313"/>
            <a:ext cx="7086600" cy="738187"/>
          </a:xfrm>
          <a:prstGeom prst="rect">
            <a:avLst/>
          </a:prstGeom>
          <a:noFill/>
          <a:ln w="9525">
            <a:noFill/>
            <a:miter lim="800000"/>
            <a:headEnd/>
            <a:tailEnd/>
          </a:ln>
          <a:effectLst/>
        </p:spPr>
        <p:txBody>
          <a:bodyPr>
            <a:spAutoFit/>
          </a:bodyPr>
          <a:lstStyle/>
          <a:p>
            <a:pPr algn="ctr">
              <a:spcBef>
                <a:spcPct val="50000"/>
              </a:spcBef>
              <a:defRPr/>
            </a:pPr>
            <a:r>
              <a:rPr lang="fr-BE" sz="1800" b="1" err="1" smtClean="0">
                <a:solidFill>
                  <a:schemeClr val="folHlink"/>
                </a:solidFill>
                <a:effectLst>
                  <a:outerShdw blurRad="38100" dist="38100" dir="2700000" algn="tl">
                    <a:srgbClr val="000000"/>
                  </a:outerShdw>
                </a:effectLst>
                <a:latin typeface="Calibri" pitchFamily="34" charset="0"/>
              </a:rPr>
              <a:t>Toward</a:t>
            </a:r>
            <a:r>
              <a:rPr lang="fr-BE" sz="1800" b="1" smtClean="0">
                <a:solidFill>
                  <a:schemeClr val="folHlink"/>
                </a:solidFill>
                <a:effectLst>
                  <a:outerShdw blurRad="38100" dist="38100" dir="2700000" algn="tl">
                    <a:srgbClr val="000000"/>
                  </a:outerShdw>
                </a:effectLst>
                <a:latin typeface="Calibri" pitchFamily="34" charset="0"/>
              </a:rPr>
              <a:t> an European </a:t>
            </a:r>
            <a:r>
              <a:rPr lang="fr-BE" sz="1800" b="1" err="1" smtClean="0">
                <a:solidFill>
                  <a:schemeClr val="folHlink"/>
                </a:solidFill>
                <a:effectLst>
                  <a:outerShdw blurRad="38100" dist="38100" dir="2700000" algn="tl">
                    <a:srgbClr val="000000"/>
                  </a:outerShdw>
                </a:effectLst>
                <a:latin typeface="Calibri" pitchFamily="34" charset="0"/>
              </a:rPr>
              <a:t>strategy</a:t>
            </a:r>
            <a:r>
              <a:rPr lang="fr-BE" sz="1800" b="1" smtClean="0">
                <a:solidFill>
                  <a:schemeClr val="folHlink"/>
                </a:solidFill>
                <a:effectLst>
                  <a:outerShdw blurRad="38100" dist="38100" dir="2700000" algn="tl">
                    <a:srgbClr val="000000"/>
                  </a:outerShdw>
                </a:effectLst>
                <a:latin typeface="Calibri" pitchFamily="34" charset="0"/>
              </a:rPr>
              <a:t> for </a:t>
            </a:r>
            <a:r>
              <a:rPr lang="fr-BE" sz="1800" b="1" err="1" smtClean="0">
                <a:solidFill>
                  <a:schemeClr val="folHlink"/>
                </a:solidFill>
                <a:effectLst>
                  <a:outerShdw blurRad="38100" dist="38100" dir="2700000" algn="tl">
                    <a:srgbClr val="000000"/>
                  </a:outerShdw>
                </a:effectLst>
                <a:latin typeface="Calibri" pitchFamily="34" charset="0"/>
              </a:rPr>
              <a:t>mountain</a:t>
            </a:r>
            <a:r>
              <a:rPr lang="fr-BE" sz="1800" b="1" smtClean="0">
                <a:solidFill>
                  <a:schemeClr val="folHlink"/>
                </a:solidFill>
                <a:effectLst>
                  <a:outerShdw blurRad="38100" dist="38100" dir="2700000" algn="tl">
                    <a:srgbClr val="000000"/>
                  </a:outerShdw>
                </a:effectLst>
                <a:latin typeface="Calibri" pitchFamily="34" charset="0"/>
              </a:rPr>
              <a:t> ranges</a:t>
            </a:r>
            <a:endParaRPr lang="fr-BE" sz="1800" b="1">
              <a:solidFill>
                <a:schemeClr val="folHlink"/>
              </a:solidFill>
              <a:effectLst>
                <a:outerShdw blurRad="38100" dist="38100" dir="2700000" algn="tl">
                  <a:srgbClr val="000000"/>
                </a:outerShdw>
              </a:effectLst>
              <a:latin typeface="Calibri" pitchFamily="34" charset="0"/>
            </a:endParaRPr>
          </a:p>
          <a:p>
            <a:pPr algn="ctr">
              <a:spcBef>
                <a:spcPct val="50000"/>
              </a:spcBef>
              <a:defRPr/>
            </a:pPr>
            <a:r>
              <a:rPr lang="fr-BE" sz="1600" err="1" smtClean="0">
                <a:effectLst>
                  <a:outerShdw blurRad="38100" dist="38100" dir="2700000" algn="tl">
                    <a:srgbClr val="000000"/>
                  </a:outerShdw>
                </a:effectLst>
                <a:latin typeface="Verdana" pitchFamily="34" charset="0"/>
              </a:rPr>
              <a:t>Ipromo</a:t>
            </a:r>
            <a:r>
              <a:rPr lang="fr-BE" sz="1600" smtClean="0">
                <a:effectLst>
                  <a:outerShdw blurRad="38100" dist="38100" dir="2700000" algn="tl">
                    <a:srgbClr val="000000"/>
                  </a:outerShdw>
                </a:effectLst>
                <a:latin typeface="Verdana" pitchFamily="34" charset="0"/>
              </a:rPr>
              <a:t> ‘ 09  July 23rd</a:t>
            </a:r>
            <a:endParaRPr lang="fr-FR" sz="1600">
              <a:effectLst>
                <a:outerShdw blurRad="38100" dist="38100" dir="2700000" algn="tl">
                  <a:srgbClr val="000000"/>
                </a:outerShdw>
              </a:effectLst>
              <a:latin typeface="Verdana" pitchFamily="34" charset="0"/>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Rectangle 2"/>
          <p:cNvSpPr>
            <a:spLocks noGrp="1" noChangeArrowheads="1"/>
          </p:cNvSpPr>
          <p:nvPr>
            <p:ph type="body" sz="half" idx="1"/>
          </p:nvPr>
        </p:nvSpPr>
        <p:spPr>
          <a:xfrm>
            <a:off x="685800" y="1071563"/>
            <a:ext cx="7743825" cy="5405437"/>
          </a:xfrm>
        </p:spPr>
        <p:txBody>
          <a:bodyPr/>
          <a:lstStyle/>
          <a:p>
            <a:pPr marL="533400" indent="-533400" eaLnBrk="1" hangingPunct="1">
              <a:lnSpc>
                <a:spcPct val="90000"/>
              </a:lnSpc>
              <a:buFont typeface="Wingdings" pitchFamily="2" charset="2"/>
              <a:buNone/>
              <a:defRPr/>
            </a:pPr>
            <a:r>
              <a:rPr lang="fr-FR" sz="2400" smtClean="0">
                <a:latin typeface="Lucida Sans" pitchFamily="34" charset="0"/>
              </a:rPr>
              <a:t>		</a:t>
            </a:r>
            <a:r>
              <a:rPr lang="fr-FR" sz="2400" smtClean="0">
                <a:solidFill>
                  <a:srgbClr val="7030A0"/>
                </a:solidFill>
                <a:latin typeface="Lucida Sans" pitchFamily="34" charset="0"/>
              </a:rPr>
              <a:t>3.1. A global </a:t>
            </a:r>
            <a:r>
              <a:rPr lang="fr-FR" sz="2400" err="1" smtClean="0">
                <a:solidFill>
                  <a:srgbClr val="7030A0"/>
                </a:solidFill>
                <a:latin typeface="Lucida Sans" pitchFamily="34" charset="0"/>
              </a:rPr>
              <a:t>context</a:t>
            </a:r>
            <a:r>
              <a:rPr lang="fr-FR" sz="2400" smtClean="0">
                <a:solidFill>
                  <a:srgbClr val="7030A0"/>
                </a:solidFill>
                <a:latin typeface="Lucida Sans" pitchFamily="34" charset="0"/>
              </a:rPr>
              <a:t> of </a:t>
            </a:r>
            <a:r>
              <a:rPr lang="fr-FR" sz="2400" err="1" smtClean="0">
                <a:solidFill>
                  <a:srgbClr val="7030A0"/>
                </a:solidFill>
                <a:latin typeface="Lucida Sans" pitchFamily="34" charset="0"/>
              </a:rPr>
              <a:t>reform</a:t>
            </a:r>
            <a:r>
              <a:rPr lang="fr-FR" sz="2400" smtClean="0">
                <a:solidFill>
                  <a:srgbClr val="7030A0"/>
                </a:solidFill>
                <a:latin typeface="Lucida Sans" pitchFamily="34" charset="0"/>
              </a:rPr>
              <a:t> of </a:t>
            </a:r>
            <a:r>
              <a:rPr lang="fr-FR" sz="2400" err="1" smtClean="0">
                <a:solidFill>
                  <a:srgbClr val="7030A0"/>
                </a:solidFill>
                <a:latin typeface="Lucida Sans" pitchFamily="34" charset="0"/>
              </a:rPr>
              <a:t>European</a:t>
            </a:r>
            <a:r>
              <a:rPr lang="fr-FR" sz="2400" smtClean="0">
                <a:solidFill>
                  <a:srgbClr val="7030A0"/>
                </a:solidFill>
                <a:latin typeface="Lucida Sans" pitchFamily="34" charset="0"/>
              </a:rPr>
              <a:t> </a:t>
            </a:r>
            <a:r>
              <a:rPr lang="fr-FR" sz="2400" err="1" smtClean="0">
                <a:solidFill>
                  <a:srgbClr val="7030A0"/>
                </a:solidFill>
                <a:latin typeface="Lucida Sans" pitchFamily="34" charset="0"/>
              </a:rPr>
              <a:t>policies</a:t>
            </a:r>
            <a:endParaRPr lang="fr-BE" sz="2000" smtClean="0">
              <a:solidFill>
                <a:srgbClr val="7030A0"/>
              </a:solidFill>
              <a:latin typeface="Lucida Sans" pitchFamily="34" charset="0"/>
            </a:endParaRPr>
          </a:p>
          <a:p>
            <a:pPr marL="533400" indent="-533400" algn="just" eaLnBrk="1" hangingPunct="1">
              <a:lnSpc>
                <a:spcPct val="90000"/>
              </a:lnSpc>
              <a:buClr>
                <a:schemeClr val="tx1"/>
              </a:buClr>
              <a:buSzTx/>
              <a:buFont typeface="Wingdings" pitchFamily="2" charset="2"/>
              <a:buNone/>
              <a:defRPr/>
            </a:pPr>
            <a:r>
              <a:rPr lang="fr-FR" b="1" smtClean="0"/>
              <a:t>CAP: agriculture and rural </a:t>
            </a:r>
            <a:r>
              <a:rPr lang="fr-FR" b="1" err="1" smtClean="0"/>
              <a:t>development</a:t>
            </a:r>
            <a:r>
              <a:rPr lang="fr-FR" b="1" smtClean="0"/>
              <a:t> </a:t>
            </a:r>
            <a:r>
              <a:rPr lang="fr-FR" b="1" smtClean="0"/>
              <a:t>: </a:t>
            </a:r>
            <a:r>
              <a:rPr lang="fr-FR" sz="1800" b="1" smtClean="0"/>
              <a:t>LFA, simplification, etc.</a:t>
            </a:r>
          </a:p>
          <a:p>
            <a:pPr marL="533400" indent="-533400" algn="just" eaLnBrk="1" hangingPunct="1">
              <a:lnSpc>
                <a:spcPct val="90000"/>
              </a:lnSpc>
              <a:buClr>
                <a:schemeClr val="tx1"/>
              </a:buClr>
              <a:buSzTx/>
              <a:buFont typeface="Wingdings" pitchFamily="2" charset="2"/>
              <a:buNone/>
              <a:defRPr/>
            </a:pPr>
            <a:endParaRPr lang="fr-FR" sz="1800" b="1" smtClean="0"/>
          </a:p>
          <a:p>
            <a:pPr marL="533400" indent="-533400" algn="just" eaLnBrk="1" hangingPunct="1">
              <a:lnSpc>
                <a:spcPct val="90000"/>
              </a:lnSpc>
              <a:buClr>
                <a:schemeClr val="tx1"/>
              </a:buClr>
              <a:buSzTx/>
              <a:buFont typeface="Wingdings" pitchFamily="2" charset="2"/>
              <a:buNone/>
              <a:defRPr/>
            </a:pPr>
            <a:r>
              <a:rPr lang="fr-FR" b="1" smtClean="0"/>
              <a:t>Transport and TEN-T: </a:t>
            </a:r>
            <a:r>
              <a:rPr lang="fr-FR" sz="1800" b="1" smtClean="0"/>
              <a:t>Green </a:t>
            </a:r>
            <a:r>
              <a:rPr lang="fr-FR" sz="1800" b="1" err="1" smtClean="0"/>
              <a:t>paper</a:t>
            </a:r>
            <a:endParaRPr lang="fr-FR" sz="1800" b="1" smtClean="0"/>
          </a:p>
          <a:p>
            <a:pPr marL="533400" indent="-533400" algn="just" eaLnBrk="1" hangingPunct="1">
              <a:lnSpc>
                <a:spcPct val="90000"/>
              </a:lnSpc>
              <a:buClr>
                <a:schemeClr val="tx1"/>
              </a:buClr>
              <a:buSzTx/>
              <a:buFont typeface="Wingdings" pitchFamily="2" charset="2"/>
              <a:buNone/>
              <a:defRPr/>
            </a:pPr>
            <a:endParaRPr lang="fr-FR" sz="1800" b="1" smtClean="0"/>
          </a:p>
          <a:p>
            <a:pPr marL="533400" indent="-533400" algn="just" eaLnBrk="1" hangingPunct="1">
              <a:lnSpc>
                <a:spcPct val="90000"/>
              </a:lnSpc>
              <a:buClr>
                <a:schemeClr val="tx1"/>
              </a:buClr>
              <a:buSzTx/>
              <a:buFont typeface="Wingdings" pitchFamily="2" charset="2"/>
              <a:buNone/>
              <a:defRPr/>
            </a:pPr>
            <a:r>
              <a:rPr lang="fr-FR" b="1" err="1" smtClean="0"/>
              <a:t>Energy</a:t>
            </a:r>
            <a:r>
              <a:rPr lang="fr-FR" b="1" smtClean="0"/>
              <a:t> : </a:t>
            </a:r>
            <a:r>
              <a:rPr lang="fr-FR" sz="1800" b="1" err="1" smtClean="0"/>
              <a:t>Energy</a:t>
            </a:r>
            <a:r>
              <a:rPr lang="fr-FR" sz="1800" b="1" smtClean="0"/>
              <a:t> </a:t>
            </a:r>
            <a:r>
              <a:rPr lang="fr-FR" sz="1800" b="1" err="1" smtClean="0"/>
              <a:t>climate</a:t>
            </a:r>
            <a:r>
              <a:rPr lang="fr-FR" sz="1800" b="1" smtClean="0"/>
              <a:t> package</a:t>
            </a:r>
          </a:p>
          <a:p>
            <a:pPr marL="533400" indent="-533400" algn="just" eaLnBrk="1" hangingPunct="1">
              <a:lnSpc>
                <a:spcPct val="90000"/>
              </a:lnSpc>
              <a:buClr>
                <a:schemeClr val="tx1"/>
              </a:buClr>
              <a:buSzTx/>
              <a:buFont typeface="Wingdings" pitchFamily="2" charset="2"/>
              <a:buNone/>
              <a:defRPr/>
            </a:pPr>
            <a:endParaRPr lang="fr-FR" sz="1800" b="1" smtClean="0"/>
          </a:p>
          <a:p>
            <a:pPr marL="533400" indent="-533400" algn="just" eaLnBrk="1" hangingPunct="1">
              <a:lnSpc>
                <a:spcPct val="90000"/>
              </a:lnSpc>
              <a:buClr>
                <a:schemeClr val="tx1"/>
              </a:buClr>
              <a:buSzTx/>
              <a:buFont typeface="Wingdings" pitchFamily="2" charset="2"/>
              <a:buNone/>
              <a:defRPr/>
            </a:pPr>
            <a:r>
              <a:rPr lang="fr-FR" b="1" err="1" smtClean="0"/>
              <a:t>Environment</a:t>
            </a:r>
            <a:r>
              <a:rPr lang="fr-FR" b="1" smtClean="0"/>
              <a:t> </a:t>
            </a:r>
            <a:r>
              <a:rPr lang="fr-FR" b="1" smtClean="0"/>
              <a:t> : </a:t>
            </a:r>
            <a:r>
              <a:rPr lang="fr-FR" sz="1800" b="1" smtClean="0"/>
              <a:t>« </a:t>
            </a:r>
            <a:r>
              <a:rPr lang="fr-FR" sz="1800" b="1" err="1" smtClean="0"/>
              <a:t>mountain</a:t>
            </a:r>
            <a:r>
              <a:rPr lang="fr-FR" sz="1800" b="1" smtClean="0"/>
              <a:t> = a non </a:t>
            </a:r>
            <a:r>
              <a:rPr lang="fr-FR" sz="1800" b="1" err="1" smtClean="0"/>
              <a:t>priority</a:t>
            </a:r>
            <a:r>
              <a:rPr lang="fr-FR" sz="1800" b="1" smtClean="0"/>
              <a:t> !? »</a:t>
            </a:r>
          </a:p>
          <a:p>
            <a:pPr marL="533400" indent="-533400" algn="just" eaLnBrk="1" hangingPunct="1">
              <a:lnSpc>
                <a:spcPct val="90000"/>
              </a:lnSpc>
              <a:buClr>
                <a:schemeClr val="tx1"/>
              </a:buClr>
              <a:buSzTx/>
              <a:buFont typeface="Wingdings" pitchFamily="2" charset="2"/>
              <a:buNone/>
              <a:defRPr/>
            </a:pPr>
            <a:endParaRPr lang="fr-FR" sz="1800" b="1" smtClean="0"/>
          </a:p>
          <a:p>
            <a:pPr marL="533400" indent="-533400" algn="just" eaLnBrk="1" hangingPunct="1">
              <a:lnSpc>
                <a:spcPct val="90000"/>
              </a:lnSpc>
              <a:buClr>
                <a:schemeClr val="tx1"/>
              </a:buClr>
              <a:buSzTx/>
              <a:buFont typeface="Wingdings" pitchFamily="2" charset="2"/>
              <a:buNone/>
              <a:defRPr/>
            </a:pPr>
            <a:r>
              <a:rPr lang="fr-FR" b="1" err="1" smtClean="0"/>
              <a:t>Rules</a:t>
            </a:r>
            <a:r>
              <a:rPr lang="fr-FR" b="1" smtClean="0"/>
              <a:t> on State </a:t>
            </a:r>
            <a:r>
              <a:rPr lang="fr-FR" b="1" err="1" smtClean="0"/>
              <a:t>aids</a:t>
            </a:r>
            <a:r>
              <a:rPr lang="fr-FR" b="1" smtClean="0"/>
              <a:t> and single </a:t>
            </a:r>
            <a:r>
              <a:rPr lang="fr-FR" b="1" err="1" smtClean="0"/>
              <a:t>market</a:t>
            </a:r>
            <a:r>
              <a:rPr lang="fr-FR" b="1" smtClean="0"/>
              <a:t>.</a:t>
            </a:r>
            <a:endParaRPr lang="fr-FR" b="1" smtClean="0"/>
          </a:p>
        </p:txBody>
      </p:sp>
      <p:sp>
        <p:nvSpPr>
          <p:cNvPr id="5" name="Text Box 5"/>
          <p:cNvSpPr txBox="1">
            <a:spLocks noChangeArrowheads="1"/>
          </p:cNvSpPr>
          <p:nvPr/>
        </p:nvSpPr>
        <p:spPr bwMode="auto">
          <a:xfrm>
            <a:off x="1143000" y="214313"/>
            <a:ext cx="7086600" cy="738187"/>
          </a:xfrm>
          <a:prstGeom prst="rect">
            <a:avLst/>
          </a:prstGeom>
          <a:noFill/>
          <a:ln w="9525">
            <a:noFill/>
            <a:miter lim="800000"/>
            <a:headEnd/>
            <a:tailEnd/>
          </a:ln>
          <a:effectLst/>
        </p:spPr>
        <p:txBody>
          <a:bodyPr>
            <a:spAutoFit/>
          </a:bodyPr>
          <a:lstStyle/>
          <a:p>
            <a:pPr algn="ctr">
              <a:spcBef>
                <a:spcPct val="50000"/>
              </a:spcBef>
              <a:defRPr/>
            </a:pPr>
            <a:r>
              <a:rPr lang="fr-BE" sz="1800" b="1" err="1" smtClean="0">
                <a:solidFill>
                  <a:schemeClr val="folHlink"/>
                </a:solidFill>
                <a:effectLst>
                  <a:outerShdw blurRad="38100" dist="38100" dir="2700000" algn="tl">
                    <a:srgbClr val="000000"/>
                  </a:outerShdw>
                </a:effectLst>
                <a:latin typeface="Calibri" pitchFamily="34" charset="0"/>
              </a:rPr>
              <a:t>Toward</a:t>
            </a:r>
            <a:r>
              <a:rPr lang="fr-BE" sz="1800" b="1" smtClean="0">
                <a:solidFill>
                  <a:schemeClr val="folHlink"/>
                </a:solidFill>
                <a:effectLst>
                  <a:outerShdw blurRad="38100" dist="38100" dir="2700000" algn="tl">
                    <a:srgbClr val="000000"/>
                  </a:outerShdw>
                </a:effectLst>
                <a:latin typeface="Calibri" pitchFamily="34" charset="0"/>
              </a:rPr>
              <a:t> an European </a:t>
            </a:r>
            <a:r>
              <a:rPr lang="fr-BE" sz="1800" b="1" err="1" smtClean="0">
                <a:solidFill>
                  <a:schemeClr val="folHlink"/>
                </a:solidFill>
                <a:effectLst>
                  <a:outerShdw blurRad="38100" dist="38100" dir="2700000" algn="tl">
                    <a:srgbClr val="000000"/>
                  </a:outerShdw>
                </a:effectLst>
                <a:latin typeface="Calibri" pitchFamily="34" charset="0"/>
              </a:rPr>
              <a:t>strategy</a:t>
            </a:r>
            <a:r>
              <a:rPr lang="fr-BE" sz="1800" b="1" smtClean="0">
                <a:solidFill>
                  <a:schemeClr val="folHlink"/>
                </a:solidFill>
                <a:effectLst>
                  <a:outerShdw blurRad="38100" dist="38100" dir="2700000" algn="tl">
                    <a:srgbClr val="000000"/>
                  </a:outerShdw>
                </a:effectLst>
                <a:latin typeface="Calibri" pitchFamily="34" charset="0"/>
              </a:rPr>
              <a:t> for </a:t>
            </a:r>
            <a:r>
              <a:rPr lang="fr-BE" sz="1800" b="1" err="1" smtClean="0">
                <a:solidFill>
                  <a:schemeClr val="folHlink"/>
                </a:solidFill>
                <a:effectLst>
                  <a:outerShdw blurRad="38100" dist="38100" dir="2700000" algn="tl">
                    <a:srgbClr val="000000"/>
                  </a:outerShdw>
                </a:effectLst>
                <a:latin typeface="Calibri" pitchFamily="34" charset="0"/>
              </a:rPr>
              <a:t>mountain</a:t>
            </a:r>
            <a:r>
              <a:rPr lang="fr-BE" sz="1800" b="1" smtClean="0">
                <a:solidFill>
                  <a:schemeClr val="folHlink"/>
                </a:solidFill>
                <a:effectLst>
                  <a:outerShdw blurRad="38100" dist="38100" dir="2700000" algn="tl">
                    <a:srgbClr val="000000"/>
                  </a:outerShdw>
                </a:effectLst>
                <a:latin typeface="Calibri" pitchFamily="34" charset="0"/>
              </a:rPr>
              <a:t> ranges</a:t>
            </a:r>
            <a:endParaRPr lang="fr-BE" sz="1800" b="1">
              <a:solidFill>
                <a:schemeClr val="folHlink"/>
              </a:solidFill>
              <a:effectLst>
                <a:outerShdw blurRad="38100" dist="38100" dir="2700000" algn="tl">
                  <a:srgbClr val="000000"/>
                </a:outerShdw>
              </a:effectLst>
              <a:latin typeface="Calibri" pitchFamily="34" charset="0"/>
            </a:endParaRPr>
          </a:p>
          <a:p>
            <a:pPr algn="ctr">
              <a:spcBef>
                <a:spcPct val="50000"/>
              </a:spcBef>
              <a:defRPr/>
            </a:pPr>
            <a:r>
              <a:rPr lang="fr-BE" sz="1600" err="1" smtClean="0">
                <a:effectLst>
                  <a:outerShdw blurRad="38100" dist="38100" dir="2700000" algn="tl">
                    <a:srgbClr val="000000"/>
                  </a:outerShdw>
                </a:effectLst>
                <a:latin typeface="Verdana" pitchFamily="34" charset="0"/>
              </a:rPr>
              <a:t>Ipromo</a:t>
            </a:r>
            <a:r>
              <a:rPr lang="fr-BE" sz="1600" smtClean="0">
                <a:effectLst>
                  <a:outerShdw blurRad="38100" dist="38100" dir="2700000" algn="tl">
                    <a:srgbClr val="000000"/>
                  </a:outerShdw>
                </a:effectLst>
                <a:latin typeface="Verdana" pitchFamily="34" charset="0"/>
              </a:rPr>
              <a:t> ‘ 09  July 23rd</a:t>
            </a:r>
            <a:endParaRPr lang="fr-FR" sz="1600">
              <a:effectLst>
                <a:outerShdw blurRad="38100" dist="38100" dir="2700000" algn="tl">
                  <a:srgbClr val="000000"/>
                </a:outerShdw>
              </a:effectLst>
              <a:latin typeface="Verdana" pitchFamily="34" charset="0"/>
            </a:endParaRP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Topographie">
  <a:themeElements>
    <a:clrScheme name="Topographie 4">
      <a:dk1>
        <a:srgbClr val="333333"/>
      </a:dk1>
      <a:lt1>
        <a:srgbClr val="C0D7D8"/>
      </a:lt1>
      <a:dk2>
        <a:srgbClr val="223C3E"/>
      </a:dk2>
      <a:lt2>
        <a:srgbClr val="809EA2"/>
      </a:lt2>
      <a:accent1>
        <a:srgbClr val="FFFFCC"/>
      </a:accent1>
      <a:accent2>
        <a:srgbClr val="E3ECED"/>
      </a:accent2>
      <a:accent3>
        <a:srgbClr val="DCE8E9"/>
      </a:accent3>
      <a:accent4>
        <a:srgbClr val="2A2A2A"/>
      </a:accent4>
      <a:accent5>
        <a:srgbClr val="FFFFE2"/>
      </a:accent5>
      <a:accent6>
        <a:srgbClr val="CED6D7"/>
      </a:accent6>
      <a:hlink>
        <a:srgbClr val="660066"/>
      </a:hlink>
      <a:folHlink>
        <a:srgbClr val="A98FA9"/>
      </a:folHlink>
    </a:clrScheme>
    <a:fontScheme name="Topographie">
      <a:majorFont>
        <a:latin typeface="Arial Narrow"/>
        <a:ea typeface=""/>
        <a:cs typeface="Times New Roman"/>
      </a:majorFont>
      <a:minorFont>
        <a:latin typeface="Arial Narrow"/>
        <a:ea typeface=""/>
        <a:cs typeface="Times New Roma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cs typeface="Times New Roman" pitchFamily="18"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non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Times New Roman" pitchFamily="18" charset="0"/>
            <a:cs typeface="Times New Roman" pitchFamily="18" charset="0"/>
          </a:defRPr>
        </a:defPPr>
      </a:lstStyle>
    </a:lnDef>
  </a:objectDefaults>
  <a:extraClrSchemeLst>
    <a:extraClrScheme>
      <a:clrScheme name="Topographie 1">
        <a:dk1>
          <a:srgbClr val="000000"/>
        </a:dk1>
        <a:lt1>
          <a:srgbClr val="EAEAEA"/>
        </a:lt1>
        <a:dk2>
          <a:srgbClr val="3A585A"/>
        </a:dk2>
        <a:lt2>
          <a:srgbClr val="FFFFCC"/>
        </a:lt2>
        <a:accent1>
          <a:srgbClr val="499EAF"/>
        </a:accent1>
        <a:accent2>
          <a:srgbClr val="376D6C"/>
        </a:accent2>
        <a:accent3>
          <a:srgbClr val="AEB4B5"/>
        </a:accent3>
        <a:accent4>
          <a:srgbClr val="C8C8C8"/>
        </a:accent4>
        <a:accent5>
          <a:srgbClr val="B1CCD4"/>
        </a:accent5>
        <a:accent6>
          <a:srgbClr val="316261"/>
        </a:accent6>
        <a:hlink>
          <a:srgbClr val="CCFFCC"/>
        </a:hlink>
        <a:folHlink>
          <a:srgbClr val="CC9900"/>
        </a:folHlink>
      </a:clrScheme>
      <a:clrMap bg1="dk2" tx1="lt1" bg2="dk1" tx2="lt2" accent1="accent1" accent2="accent2" accent3="accent3" accent4="accent4" accent5="accent5" accent6="accent6" hlink="hlink" folHlink="folHlink"/>
    </a:extraClrScheme>
    <a:extraClrScheme>
      <a:clrScheme name="Topographie 2">
        <a:dk1>
          <a:srgbClr val="00172E"/>
        </a:dk1>
        <a:lt1>
          <a:srgbClr val="FFFFFF"/>
        </a:lt1>
        <a:dk2>
          <a:srgbClr val="003366"/>
        </a:dk2>
        <a:lt2>
          <a:srgbClr val="B2B2B2"/>
        </a:lt2>
        <a:accent1>
          <a:srgbClr val="91C6D1"/>
        </a:accent1>
        <a:accent2>
          <a:srgbClr val="D6E9EE"/>
        </a:accent2>
        <a:accent3>
          <a:srgbClr val="FFFFFF"/>
        </a:accent3>
        <a:accent4>
          <a:srgbClr val="001226"/>
        </a:accent4>
        <a:accent5>
          <a:srgbClr val="C7DFE5"/>
        </a:accent5>
        <a:accent6>
          <a:srgbClr val="C2D3D8"/>
        </a:accent6>
        <a:hlink>
          <a:srgbClr val="666699"/>
        </a:hlink>
        <a:folHlink>
          <a:srgbClr val="6699FF"/>
        </a:folHlink>
      </a:clrScheme>
      <a:clrMap bg1="lt1" tx1="dk1" bg2="lt2" tx2="dk2" accent1="accent1" accent2="accent2" accent3="accent3" accent4="accent4" accent5="accent5" accent6="accent6" hlink="hlink" folHlink="folHlink"/>
    </a:extraClrScheme>
    <a:extraClrScheme>
      <a:clrScheme name="Topographie 3">
        <a:dk1>
          <a:srgbClr val="000000"/>
        </a:dk1>
        <a:lt1>
          <a:srgbClr val="FFFFFF"/>
        </a:lt1>
        <a:dk2>
          <a:srgbClr val="333333"/>
        </a:dk2>
        <a:lt2>
          <a:srgbClr val="FFFFFF"/>
        </a:lt2>
        <a:accent1>
          <a:srgbClr val="B2B2B2"/>
        </a:accent1>
        <a:accent2>
          <a:srgbClr val="DDDDDD"/>
        </a:accent2>
        <a:accent3>
          <a:srgbClr val="FFFFFF"/>
        </a:accent3>
        <a:accent4>
          <a:srgbClr val="000000"/>
        </a:accent4>
        <a:accent5>
          <a:srgbClr val="D5D5D5"/>
        </a:accent5>
        <a:accent6>
          <a:srgbClr val="C8C8C8"/>
        </a:accent6>
        <a:hlink>
          <a:srgbClr val="5F5F5F"/>
        </a:hlink>
        <a:folHlink>
          <a:srgbClr val="969696"/>
        </a:folHlink>
      </a:clrScheme>
      <a:clrMap bg1="lt1" tx1="dk1" bg2="lt2" tx2="dk2" accent1="accent1" accent2="accent2" accent3="accent3" accent4="accent4" accent5="accent5" accent6="accent6" hlink="hlink" folHlink="folHlink"/>
    </a:extraClrScheme>
    <a:extraClrScheme>
      <a:clrScheme name="Topographie 4">
        <a:dk1>
          <a:srgbClr val="333333"/>
        </a:dk1>
        <a:lt1>
          <a:srgbClr val="C0D7D8"/>
        </a:lt1>
        <a:dk2>
          <a:srgbClr val="223C3E"/>
        </a:dk2>
        <a:lt2>
          <a:srgbClr val="809EA2"/>
        </a:lt2>
        <a:accent1>
          <a:srgbClr val="FFFFCC"/>
        </a:accent1>
        <a:accent2>
          <a:srgbClr val="E3ECED"/>
        </a:accent2>
        <a:accent3>
          <a:srgbClr val="DCE8E9"/>
        </a:accent3>
        <a:accent4>
          <a:srgbClr val="2A2A2A"/>
        </a:accent4>
        <a:accent5>
          <a:srgbClr val="FFFFE2"/>
        </a:accent5>
        <a:accent6>
          <a:srgbClr val="CED6D7"/>
        </a:accent6>
        <a:hlink>
          <a:srgbClr val="660066"/>
        </a:hlink>
        <a:folHlink>
          <a:srgbClr val="A98FA9"/>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Civic</Template>
  <TotalTime>11514</TotalTime>
  <Words>713</Words>
  <Application>Microsoft Office PowerPoint</Application>
  <PresentationFormat>Affichage à l'écran (4:3)</PresentationFormat>
  <Paragraphs>178</Paragraphs>
  <Slides>14</Slides>
  <Notes>4</Notes>
  <HiddenSlides>0</HiddenSlides>
  <MMClips>0</MMClips>
  <ScaleCrop>false</ScaleCrop>
  <HeadingPairs>
    <vt:vector size="8" baseType="variant">
      <vt:variant>
        <vt:lpstr>Polices utilisées</vt:lpstr>
      </vt:variant>
      <vt:variant>
        <vt:i4>7</vt:i4>
      </vt:variant>
      <vt:variant>
        <vt:lpstr>Thème</vt:lpstr>
      </vt:variant>
      <vt:variant>
        <vt:i4>1</vt:i4>
      </vt:variant>
      <vt:variant>
        <vt:lpstr>Serveurs OLE incorporés</vt:lpstr>
      </vt:variant>
      <vt:variant>
        <vt:i4>1</vt:i4>
      </vt:variant>
      <vt:variant>
        <vt:lpstr>Titres des diapositives</vt:lpstr>
      </vt:variant>
      <vt:variant>
        <vt:i4>14</vt:i4>
      </vt:variant>
    </vt:vector>
  </HeadingPairs>
  <TitlesOfParts>
    <vt:vector size="23" baseType="lpstr">
      <vt:lpstr>Times New Roman</vt:lpstr>
      <vt:lpstr>Arial</vt:lpstr>
      <vt:lpstr>Arial Narrow</vt:lpstr>
      <vt:lpstr>Wingdings</vt:lpstr>
      <vt:lpstr>Calibri</vt:lpstr>
      <vt:lpstr>Verdana</vt:lpstr>
      <vt:lpstr>Lucida Sans</vt:lpstr>
      <vt:lpstr>Topographie</vt:lpstr>
      <vt:lpstr>Image bitmap</vt:lpstr>
      <vt:lpstr>Toward an European strategy for mountain ranges</vt:lpstr>
      <vt:lpstr>Diapositive 2</vt:lpstr>
      <vt:lpstr>Diapositive 3</vt:lpstr>
      <vt:lpstr>Diapositive 4</vt:lpstr>
      <vt:lpstr>Diapositive 5</vt:lpstr>
      <vt:lpstr>Diapositive 6</vt:lpstr>
      <vt:lpstr>Diapositive 7</vt:lpstr>
      <vt:lpstr>Diapositive 8</vt:lpstr>
      <vt:lpstr>Diapositive 9</vt:lpstr>
      <vt:lpstr>Diapositive 10</vt:lpstr>
      <vt:lpstr>Diapositive 11</vt:lpstr>
      <vt:lpstr>Diapositive 12</vt:lpstr>
      <vt:lpstr>Diapositive 13</vt:lpstr>
      <vt:lpstr>Nicolas EVRARD Secretary general Chambéry ~ Brussels   Tél. : +33(0)4  79 71 42 30 ~ +32 (0)2 739 15 45  Fax: +33(0)4  79 71 50 16  ~ +32 (0)2 739 15 39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Vivre SERVOZ dans la vallée</dc:title>
  <dc:creator>nicolas</dc:creator>
  <cp:lastModifiedBy>Nicolas</cp:lastModifiedBy>
  <cp:revision>722</cp:revision>
  <cp:lastPrinted>1601-01-01T00:00:00Z</cp:lastPrinted>
  <dcterms:created xsi:type="dcterms:W3CDTF">2008-02-17T09:04:53Z</dcterms:created>
  <dcterms:modified xsi:type="dcterms:W3CDTF">2009-07-22T15:48:04Z</dcterms:modified>
</cp:coreProperties>
</file>